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Lst>
  <p:notesMasterIdLst>
    <p:notesMasterId r:id="rId54"/>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92" r:id="rId36"/>
    <p:sldId id="280" r:id="rId37"/>
    <p:sldId id="281" r:id="rId38"/>
    <p:sldId id="282" r:id="rId39"/>
    <p:sldId id="283" r:id="rId40"/>
    <p:sldId id="284" r:id="rId41"/>
    <p:sldId id="285" r:id="rId42"/>
    <p:sldId id="286" r:id="rId43"/>
    <p:sldId id="287" r:id="rId44"/>
    <p:sldId id="288" r:id="rId45"/>
    <p:sldId id="293" r:id="rId46"/>
    <p:sldId id="295" r:id="rId47"/>
    <p:sldId id="294" r:id="rId48"/>
    <p:sldId id="289" r:id="rId49"/>
    <p:sldId id="296" r:id="rId50"/>
    <p:sldId id="297" r:id="rId51"/>
    <p:sldId id="290" r:id="rId52"/>
    <p:sldId id="291" r:id="rId53"/>
  </p:sldIdLst>
  <p:sldSz cx="10080625" cy="7559675"/>
  <p:notesSz cx="7104063" cy="102346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757" userDrawn="1">
          <p15:clr>
            <a:srgbClr val="A4A3A4"/>
          </p15:clr>
        </p15:guide>
        <p15:guide id="2" pos="203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308" y="-6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00" d="100"/>
        <a:sy n="100" d="100"/>
      </p:scale>
      <p:origin x="0" y="-4314"/>
    </p:cViewPr>
  </p:sorterViewPr>
  <p:notesViewPr>
    <p:cSldViewPr>
      <p:cViewPr>
        <p:scale>
          <a:sx n="80" d="100"/>
          <a:sy n="80" d="100"/>
        </p:scale>
        <p:origin x="2280" y="-84"/>
      </p:cViewPr>
      <p:guideLst>
        <p:guide orient="horz" pos="2757"/>
        <p:guide pos="203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AutoShape 1"/>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55" name="AutoShape 2"/>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56" name="AutoShape 3"/>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57" name="AutoShape 4"/>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58" name="AutoShape 5"/>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59" name="AutoShape 6"/>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0" name="AutoShape 7"/>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1" name="AutoShape 8"/>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2" name="AutoShape 9"/>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3" name="AutoShape 10"/>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4" name="AutoShape 11"/>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5" name="AutoShape 12"/>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6" name="AutoShape 13"/>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7" name="AutoShape 14"/>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8" name="AutoShape 15"/>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69" name="AutoShape 16"/>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70" name="AutoShape 17"/>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71" name="AutoShape 18"/>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72" name="AutoShape 19"/>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73" name="AutoShape 20"/>
          <p:cNvSpPr>
            <a:spLocks noChangeArrowheads="1"/>
          </p:cNvSpPr>
          <p:nvPr/>
        </p:nvSpPr>
        <p:spPr bwMode="auto">
          <a:xfrm>
            <a:off x="0" y="0"/>
            <a:ext cx="7104063" cy="10234613"/>
          </a:xfrm>
          <a:prstGeom prst="roundRect">
            <a:avLst>
              <a:gd name="adj" fmla="val 19"/>
            </a:avLst>
          </a:prstGeom>
          <a:solidFill>
            <a:srgbClr val="FFFFFF"/>
          </a:solidFill>
          <a:ln>
            <a:noFill/>
          </a:ln>
          <a:effectLst/>
          <a:extLs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49174" name="Rectangle 21"/>
          <p:cNvSpPr>
            <a:spLocks noGrp="1" noRot="1" noChangeAspect="1" noChangeArrowheads="1"/>
          </p:cNvSpPr>
          <p:nvPr>
            <p:ph type="sldImg"/>
          </p:nvPr>
        </p:nvSpPr>
        <p:spPr bwMode="auto">
          <a:xfrm>
            <a:off x="1362075" y="862013"/>
            <a:ext cx="4351338" cy="3262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12310" name="Rectangle 22"/>
          <p:cNvSpPr>
            <a:spLocks noGrp="1" noChangeArrowheads="1"/>
          </p:cNvSpPr>
          <p:nvPr>
            <p:ph type="body"/>
          </p:nvPr>
        </p:nvSpPr>
        <p:spPr bwMode="auto">
          <a:xfrm>
            <a:off x="677288" y="4479828"/>
            <a:ext cx="5719651" cy="4792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noProof="0" smtClean="0"/>
          </a:p>
        </p:txBody>
      </p:sp>
      <p:sp>
        <p:nvSpPr>
          <p:cNvPr id="12311" name="Rectangle 23"/>
          <p:cNvSpPr>
            <a:spLocks noGrp="1" noChangeArrowheads="1"/>
          </p:cNvSpPr>
          <p:nvPr>
            <p:ph type="hdr"/>
          </p:nvPr>
        </p:nvSpPr>
        <p:spPr bwMode="auto">
          <a:xfrm>
            <a:off x="0" y="0"/>
            <a:ext cx="3052271" cy="480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26755" algn="l"/>
                <a:tab pos="853509" algn="l"/>
                <a:tab pos="1280264" algn="l"/>
                <a:tab pos="1707018" algn="l"/>
                <a:tab pos="2133773" algn="l"/>
                <a:tab pos="2560527" algn="l"/>
                <a:tab pos="2987282" algn="l"/>
              </a:tabLst>
              <a:defRPr sz="1300">
                <a:solidFill>
                  <a:srgbClr val="000000"/>
                </a:solidFill>
                <a:latin typeface="Times New Roman" pitchFamily="16" charset="0"/>
                <a:cs typeface="Segoe UI" charset="0"/>
              </a:defRPr>
            </a:lvl1pPr>
          </a:lstStyle>
          <a:p>
            <a:pPr>
              <a:defRPr/>
            </a:pPr>
            <a:endParaRPr lang="nl-NL"/>
          </a:p>
        </p:txBody>
      </p:sp>
      <p:sp>
        <p:nvSpPr>
          <p:cNvPr id="12312" name="Rectangle 24"/>
          <p:cNvSpPr>
            <a:spLocks noGrp="1" noChangeArrowheads="1"/>
          </p:cNvSpPr>
          <p:nvPr>
            <p:ph type="dt"/>
          </p:nvPr>
        </p:nvSpPr>
        <p:spPr bwMode="auto">
          <a:xfrm>
            <a:off x="4020465" y="0"/>
            <a:ext cx="3052271" cy="480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26755" algn="l"/>
                <a:tab pos="853509" algn="l"/>
                <a:tab pos="1280264" algn="l"/>
                <a:tab pos="1707018" algn="l"/>
                <a:tab pos="2133773" algn="l"/>
                <a:tab pos="2560527" algn="l"/>
                <a:tab pos="2987282" algn="l"/>
              </a:tabLst>
              <a:defRPr sz="1300">
                <a:solidFill>
                  <a:srgbClr val="000000"/>
                </a:solidFill>
                <a:latin typeface="Times New Roman" pitchFamily="16" charset="0"/>
                <a:cs typeface="Segoe UI" charset="0"/>
              </a:defRPr>
            </a:lvl1pPr>
          </a:lstStyle>
          <a:p>
            <a:pPr>
              <a:defRPr/>
            </a:pPr>
            <a:endParaRPr lang="nl-NL"/>
          </a:p>
        </p:txBody>
      </p:sp>
      <p:sp>
        <p:nvSpPr>
          <p:cNvPr id="12313" name="Rectangle 25"/>
          <p:cNvSpPr>
            <a:spLocks noGrp="1" noChangeArrowheads="1"/>
          </p:cNvSpPr>
          <p:nvPr>
            <p:ph type="ftr"/>
          </p:nvPr>
        </p:nvSpPr>
        <p:spPr bwMode="auto">
          <a:xfrm>
            <a:off x="0" y="9722502"/>
            <a:ext cx="3052271" cy="480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nSpc>
                <a:spcPct val="95000"/>
              </a:lnSpc>
              <a:buClrTx/>
              <a:buFontTx/>
              <a:buNone/>
              <a:tabLst>
                <a:tab pos="426755" algn="l"/>
                <a:tab pos="853509" algn="l"/>
                <a:tab pos="1280264" algn="l"/>
                <a:tab pos="1707018" algn="l"/>
                <a:tab pos="2133773" algn="l"/>
                <a:tab pos="2560527" algn="l"/>
                <a:tab pos="2987282" algn="l"/>
              </a:tabLst>
              <a:defRPr sz="1300">
                <a:solidFill>
                  <a:srgbClr val="000000"/>
                </a:solidFill>
                <a:latin typeface="Times New Roman" pitchFamily="16" charset="0"/>
                <a:cs typeface="Segoe UI" charset="0"/>
              </a:defRPr>
            </a:lvl1pPr>
          </a:lstStyle>
          <a:p>
            <a:pPr>
              <a:defRPr/>
            </a:pPr>
            <a:endParaRPr lang="nl-NL"/>
          </a:p>
        </p:txBody>
      </p:sp>
      <p:sp>
        <p:nvSpPr>
          <p:cNvPr id="12314" name="Rectangle 26"/>
          <p:cNvSpPr>
            <a:spLocks noGrp="1" noChangeArrowheads="1"/>
          </p:cNvSpPr>
          <p:nvPr>
            <p:ph type="sldNum"/>
          </p:nvPr>
        </p:nvSpPr>
        <p:spPr bwMode="auto">
          <a:xfrm>
            <a:off x="4020465" y="9722502"/>
            <a:ext cx="3052271" cy="4801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lnSpc>
                <a:spcPct val="95000"/>
              </a:lnSpc>
              <a:buClrTx/>
              <a:buFontTx/>
              <a:buNone/>
              <a:tabLst>
                <a:tab pos="426755" algn="l"/>
                <a:tab pos="853509" algn="l"/>
                <a:tab pos="1280264" algn="l"/>
                <a:tab pos="1707018" algn="l"/>
                <a:tab pos="2133773" algn="l"/>
                <a:tab pos="2560527" algn="l"/>
                <a:tab pos="2987282" algn="l"/>
              </a:tabLst>
              <a:defRPr sz="1300">
                <a:solidFill>
                  <a:srgbClr val="000000"/>
                </a:solidFill>
                <a:latin typeface="Times New Roman" pitchFamily="16" charset="0"/>
                <a:cs typeface="Segoe UI" charset="0"/>
              </a:defRPr>
            </a:lvl1pPr>
          </a:lstStyle>
          <a:p>
            <a:pPr>
              <a:defRPr/>
            </a:pPr>
            <a:fld id="{02F79386-9AC5-473F-9EEB-36C6ACD4CD54}" type="slidenum">
              <a:rPr lang="nl-NL"/>
              <a:pPr>
                <a:defRPr/>
              </a:pPr>
              <a:t>‹nr.›</a:t>
            </a:fld>
            <a:endParaRPr lang="nl-NL"/>
          </a:p>
        </p:txBody>
      </p:sp>
    </p:spTree>
    <p:extLst>
      <p:ext uri="{BB962C8B-B14F-4D97-AF65-F5344CB8AC3E}">
        <p14:creationId xmlns:p14="http://schemas.microsoft.com/office/powerpoint/2010/main" val="336175306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0D2CC8C8-3A61-4FBF-AA16-F76824DEAACC}" type="slidenum">
              <a:rPr lang="nl-NL" smtClean="0">
                <a:solidFill>
                  <a:srgbClr val="000000"/>
                </a:solidFill>
                <a:latin typeface="Times New Roman" pitchFamily="16" charset="0"/>
              </a:rPr>
              <a:pPr eaLnBrk="1"/>
              <a:t>1</a:t>
            </a:fld>
            <a:endParaRPr lang="nl-NL" smtClean="0">
              <a:solidFill>
                <a:srgbClr val="000000"/>
              </a:solidFill>
              <a:latin typeface="Times New Roman" pitchFamily="16" charset="0"/>
            </a:endParaRPr>
          </a:p>
        </p:txBody>
      </p:sp>
      <p:sp>
        <p:nvSpPr>
          <p:cNvPr id="5017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2" name="Text Box 3"/>
          <p:cNvSpPr txBox="1">
            <a:spLocks noChangeArrowheads="1"/>
          </p:cNvSpPr>
          <p:nvPr/>
        </p:nvSpPr>
        <p:spPr bwMode="auto">
          <a:xfrm>
            <a:off x="135757" y="4341543"/>
            <a:ext cx="6292511" cy="5444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marL="45720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1pPr>
            <a:lvl2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2pPr>
            <a:lvl3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3pPr>
            <a:lvl4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4pPr>
            <a:lvl5pPr>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rgbClr val="000000"/>
                </a:solidFill>
                <a:latin typeface="Arial" charset="0"/>
                <a:ea typeface="Microsoft YaHei" charset="-122"/>
              </a:defRPr>
            </a:lvl9pPr>
          </a:lstStyle>
          <a:p>
            <a:pPr>
              <a:buClrTx/>
              <a:buFontTx/>
              <a:buNone/>
              <a:defRPr/>
            </a:pPr>
            <a:r>
              <a:rPr lang="nl-NL" sz="1100" dirty="0"/>
              <a:t>Wat is een levende tuin en hoe maak je die? De Branchevereniging voor Hoveniers en Groenvoorzieners (VHG) wil het concept 'De Levende Tuin' onder de aandacht brengen van de consumenten. Met dit concept wil VHG laten zien dat naast het genieten van een tuin ook andere maatschappelijke en economische waarden belangrijk zijn. Dit geldt dan niet alleen de bezitter van de tuin maar ook de samenleving. Zo draagt de levende tuin bij aan een grote variatie van planten en dieren, een verbeterde luchtkwaliteit, verkoeling, de opvang en aanwezigheid van water en het genieten van het voedsel uit eigen tuin. Een woning in een groene omgeving is meer waard dan in een verharde omgeving. Ten slotte biedt de tuin voor kinderen vaak het eerste contact met de natuur. In een levende tuin kunnen kinderen heerlijk spelen en allerhande beestjes en plantjes ontdekken.</a:t>
            </a:r>
          </a:p>
          <a:p>
            <a:pPr>
              <a:buClrTx/>
              <a:buFontTx/>
              <a:buNone/>
              <a:defRPr/>
            </a:pPr>
            <a:endParaRPr lang="nl-NL" sz="1100" dirty="0"/>
          </a:p>
          <a:p>
            <a:pPr>
              <a:buClrTx/>
              <a:buFontTx/>
              <a:buNone/>
              <a:defRPr/>
            </a:pPr>
            <a:r>
              <a:rPr lang="nl-NL" sz="1100" dirty="0"/>
              <a:t>Deze cursus is bedoeld om BBL cursisten vertrouwd te maken met het concept van de levende tuin waardoor ook hun handelingsbekwaamheid rondom dit concept toeneemt. Het gaat hierbij vooral om een gedragsverandering. In plaats van de beeldkwaliteit van een tuin wordt de functionaliteit daarvan leidend bij ontwerp, aanplant en beheer.</a:t>
            </a:r>
          </a:p>
          <a:p>
            <a:pPr>
              <a:buClrTx/>
              <a:buFontTx/>
              <a:buNone/>
              <a:defRPr/>
            </a:pPr>
            <a:endParaRPr lang="nl-NL" sz="1100" dirty="0"/>
          </a:p>
          <a:p>
            <a:pPr>
              <a:buClrTx/>
              <a:buFontTx/>
              <a:buNone/>
              <a:defRPr/>
            </a:pPr>
            <a:r>
              <a:rPr lang="nl-NL" sz="1100" dirty="0"/>
              <a:t>De rode draad voor de gehele cursus is de omvorming van een bestaande tuin in een levende tuin. Op de tweede cursusdag neemt iedere cursist informatiemateriaal (foto's en tekeningen/ontwerp) mee van een geselecteerde tuin. Op dag 4 van de cursus presenteert iedere cursist het resultaat van de omvorming van deze tuin naar een levende tuin. Tevens wordt gedurende de cursus op verschillende momenten het label van de levende tuin ingekleurd in relatie tot het uitgevoerde onderdeel.</a:t>
            </a:r>
          </a:p>
          <a:p>
            <a:pPr>
              <a:buClrTx/>
              <a:buFontTx/>
              <a:buNone/>
              <a:defRPr/>
            </a:pPr>
            <a:endParaRPr lang="nl-NL" sz="1100" dirty="0"/>
          </a:p>
          <a:p>
            <a:pPr>
              <a:buClrTx/>
              <a:buFontTx/>
              <a:buNone/>
              <a:defRPr/>
            </a:pPr>
            <a:r>
              <a:rPr lang="nl-NL" sz="1100" dirty="0"/>
              <a:t>De cursus beslaat vier dagen en wordt gegeven door eigen docenten en gastdocenten (bij voorkeur ondernemers). De volgende vier thema's (</a:t>
            </a:r>
            <a:r>
              <a:rPr lang="nl-NL" sz="1100" dirty="0">
                <a:cs typeface="Arial" charset="0"/>
              </a:rPr>
              <a:t>één thema per cursusdag) </a:t>
            </a:r>
            <a:r>
              <a:rPr lang="nl-NL" sz="1100" dirty="0"/>
              <a:t>worden in de cursus behandeld:</a:t>
            </a:r>
          </a:p>
          <a:p>
            <a:pPr>
              <a:buClrTx/>
              <a:buFontTx/>
              <a:buNone/>
              <a:defRPr/>
            </a:pPr>
            <a:r>
              <a:rPr lang="nl-NL" sz="1100" dirty="0"/>
              <a:t>1) Aanleg (inclusief de uitgangspunten voor ontwerp),</a:t>
            </a:r>
          </a:p>
          <a:p>
            <a:pPr>
              <a:buClrTx/>
              <a:buFontTx/>
              <a:buNone/>
              <a:defRPr/>
            </a:pPr>
            <a:r>
              <a:rPr lang="nl-NL" sz="1100" dirty="0"/>
              <a:t>2) Onderhoud (beheer),</a:t>
            </a:r>
          </a:p>
          <a:p>
            <a:pPr>
              <a:buClrTx/>
              <a:buFontTx/>
              <a:buNone/>
              <a:defRPr/>
            </a:pPr>
            <a:r>
              <a:rPr lang="nl-NL" sz="1100" dirty="0"/>
              <a:t>3) Beplanting, en</a:t>
            </a:r>
          </a:p>
          <a:p>
            <a:pPr>
              <a:buClrTx/>
              <a:buFontTx/>
              <a:buNone/>
              <a:defRPr/>
            </a:pPr>
            <a:r>
              <a:rPr lang="nl-NL" sz="1100" dirty="0"/>
              <a:t>4) Integratie in een levende tuin.</a:t>
            </a:r>
          </a:p>
          <a:p>
            <a:pPr>
              <a:buClrTx/>
              <a:buFontTx/>
              <a:buNone/>
              <a:defRPr/>
            </a:pPr>
            <a:endParaRPr lang="nl-NL" sz="1100" dirty="0"/>
          </a:p>
          <a:p>
            <a:pPr>
              <a:buClrTx/>
              <a:defRPr/>
            </a:pPr>
            <a:r>
              <a:rPr lang="nl-NL" sz="1100" dirty="0"/>
              <a:t>Om te laten zien wat wordt bedoeld met (onderdelen van) de levende tuin vormen excursies naar interessante locaties integraal onderdeel van de cursus. </a:t>
            </a:r>
          </a:p>
          <a:p>
            <a:pPr>
              <a:buClrTx/>
              <a:buFontTx/>
              <a:buNone/>
              <a:defRPr/>
            </a:pPr>
            <a:endParaRPr lang="nl-NL" sz="1100" dirty="0"/>
          </a:p>
          <a:p>
            <a:pPr>
              <a:buClrTx/>
              <a:buFontTx/>
              <a:buNone/>
              <a:defRPr/>
            </a:pPr>
            <a:endParaRPr lang="nl-NL" sz="1100" dirty="0"/>
          </a:p>
          <a:p>
            <a:pPr indent="-188496">
              <a:buClrTx/>
              <a:defRPr/>
            </a:pPr>
            <a:endParaRPr lang="nl-NL" dirty="0" smtClean="0"/>
          </a:p>
          <a:p>
            <a:pPr indent="-188496">
              <a:buClrTx/>
              <a:defRPr/>
            </a:pPr>
            <a:endParaRPr lang="nl-NL" dirty="0" smtClean="0"/>
          </a:p>
          <a:p>
            <a:pPr indent="-188496">
              <a:buClrTx/>
              <a:defRPr/>
            </a:pPr>
            <a:endParaRPr lang="nl-NL" dirty="0" smtClean="0"/>
          </a:p>
          <a:p>
            <a:pPr indent="-188496">
              <a:buClrTx/>
              <a:defRPr/>
            </a:pPr>
            <a:endParaRPr lang="nl-NL" dirty="0" smtClean="0"/>
          </a:p>
        </p:txBody>
      </p:sp>
    </p:spTree>
    <p:extLst>
      <p:ext uri="{BB962C8B-B14F-4D97-AF65-F5344CB8AC3E}">
        <p14:creationId xmlns:p14="http://schemas.microsoft.com/office/powerpoint/2010/main" val="783152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D005A43D-46D3-4326-B662-A0CC9EB26BC8}" type="slidenum">
              <a:rPr lang="nl-NL" smtClean="0">
                <a:solidFill>
                  <a:srgbClr val="000000"/>
                </a:solidFill>
                <a:latin typeface="Times New Roman" pitchFamily="16" charset="0"/>
              </a:rPr>
              <a:pPr eaLnBrk="1"/>
              <a:t>10</a:t>
            </a:fld>
            <a:endParaRPr lang="nl-NL" smtClean="0">
              <a:solidFill>
                <a:srgbClr val="000000"/>
              </a:solidFill>
              <a:latin typeface="Times New Roman" pitchFamily="16" charset="0"/>
            </a:endParaRPr>
          </a:p>
        </p:txBody>
      </p:sp>
      <p:sp>
        <p:nvSpPr>
          <p:cNvPr id="5939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p:cNvSpPr txBox="1">
            <a:spLocks noChangeArrowheads="1"/>
          </p:cNvSpPr>
          <p:nvPr/>
        </p:nvSpPr>
        <p:spPr bwMode="auto">
          <a:xfrm>
            <a:off x="677288" y="4479828"/>
            <a:ext cx="5750980" cy="3877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9397" name="Text Box 3"/>
          <p:cNvSpPr txBox="1">
            <a:spLocks noChangeArrowheads="1"/>
          </p:cNvSpPr>
          <p:nvPr/>
        </p:nvSpPr>
        <p:spPr bwMode="auto">
          <a:xfrm>
            <a:off x="610156" y="4548211"/>
            <a:ext cx="5818111" cy="449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de beuk</a:t>
            </a:r>
          </a:p>
          <a:p>
            <a:pPr eaLnBrk="1">
              <a:buClrTx/>
              <a:buFontTx/>
              <a:buNone/>
            </a:pPr>
            <a:endParaRPr lang="nl-NL" sz="1100" dirty="0">
              <a:solidFill>
                <a:srgbClr val="000000"/>
              </a:solidFill>
            </a:endParaRPr>
          </a:p>
          <a:p>
            <a:pPr eaLnBrk="1">
              <a:buClrTx/>
              <a:buFontTx/>
              <a:buNone/>
            </a:pPr>
            <a:r>
              <a:rPr lang="nl-NL" sz="1100" dirty="0">
                <a:solidFill>
                  <a:srgbClr val="000000"/>
                </a:solidFill>
              </a:rPr>
              <a:t>Luchtverontreiniging is een cocktail van vele componenten. De belangrijkste componenten zijn: (1) </a:t>
            </a:r>
            <a:r>
              <a:rPr lang="nl-NL" sz="1100" dirty="0" err="1">
                <a:solidFill>
                  <a:srgbClr val="000000"/>
                </a:solidFill>
              </a:rPr>
              <a:t>fijnstof</a:t>
            </a:r>
            <a:r>
              <a:rPr lang="nl-NL" sz="1100" dirty="0">
                <a:solidFill>
                  <a:srgbClr val="000000"/>
                </a:solidFill>
              </a:rPr>
              <a:t>, (2) stikstofoxiden en (3) ozon. In Bijlage 1 van de Handleiding ‘De levende tuin’ voor hoveniers is in een tabel de effectiviteit vermeld waarmee houtige planten deze drie componenten uit de lucht verwijderen.</a:t>
            </a:r>
          </a:p>
          <a:p>
            <a:pPr eaLnBrk="1">
              <a:buClrTx/>
              <a:buFontTx/>
              <a:buNone/>
            </a:pPr>
            <a:endParaRPr lang="nl-NL" sz="1100" dirty="0">
              <a:solidFill>
                <a:srgbClr val="000000"/>
              </a:solidFill>
            </a:endParaRPr>
          </a:p>
          <a:p>
            <a:pPr eaLnBrk="1">
              <a:buClrTx/>
              <a:buFontTx/>
              <a:buNone/>
            </a:pPr>
            <a:r>
              <a:rPr lang="nl-NL" sz="1100" dirty="0">
                <a:solidFill>
                  <a:srgbClr val="000000"/>
                </a:solidFill>
              </a:rPr>
              <a:t>Om het juiste antwoord te vinden moeten de cursisten de getallen in de eerste drie kolommen bij elkaar optellen voor ieder van de drie genoemde soorten. Beuk komt er dan als beste uit. Grove den verwijdert weliswaar de meeste </a:t>
            </a:r>
            <a:r>
              <a:rPr lang="nl-NL" sz="1100" dirty="0" err="1">
                <a:solidFill>
                  <a:srgbClr val="000000"/>
                </a:solidFill>
              </a:rPr>
              <a:t>fijnstof</a:t>
            </a:r>
            <a:r>
              <a:rPr lang="nl-NL" sz="1100" dirty="0">
                <a:solidFill>
                  <a:srgbClr val="000000"/>
                </a:solidFill>
              </a:rPr>
              <a:t> maar </a:t>
            </a:r>
            <a:r>
              <a:rPr lang="nl-NL" sz="1100" dirty="0" err="1">
                <a:solidFill>
                  <a:srgbClr val="000000"/>
                </a:solidFill>
              </a:rPr>
              <a:t>fijnstof</a:t>
            </a:r>
            <a:r>
              <a:rPr lang="nl-NL" sz="1100" dirty="0">
                <a:solidFill>
                  <a:srgbClr val="000000"/>
                </a:solidFill>
              </a:rPr>
              <a:t> is slechts één van de componenten van luchtverontreiniging.</a:t>
            </a:r>
          </a:p>
          <a:p>
            <a:pPr eaLnBrk="1">
              <a:buClrTx/>
              <a:buFontTx/>
              <a:buNone/>
            </a:pPr>
            <a:endParaRPr lang="nl-NL" sz="1100" dirty="0">
              <a:solidFill>
                <a:srgbClr val="000000"/>
              </a:solidFill>
            </a:endParaRPr>
          </a:p>
          <a:p>
            <a:pPr eaLnBrk="1">
              <a:buClrTx/>
              <a:buFontTx/>
              <a:buNone/>
            </a:pPr>
            <a:r>
              <a:rPr lang="nl-NL" sz="1100" dirty="0">
                <a:solidFill>
                  <a:srgbClr val="000000"/>
                </a:solidFill>
              </a:rPr>
              <a:t>Lastige vraag, daarom direct discussie is goed! Cursisten moeten zich bewust worden van het volgende. Indien een klant beplanting wenst om de luchtkwaliteit te verbeteren, dan moet er eerst worden doorgevraagd om welk type luchtverontreiniging het gaat. Gaat het om verbetering van de algemene luchtkwaliteit of gaat het specifiek om een bepaalde component.</a:t>
            </a:r>
          </a:p>
          <a:p>
            <a:pPr eaLnBrk="1">
              <a:buClrTx/>
              <a:buFontTx/>
              <a:buNone/>
            </a:pPr>
            <a:endParaRPr lang="nl-NL" sz="1100" dirty="0">
              <a:solidFill>
                <a:srgbClr val="000000"/>
              </a:solidFill>
            </a:endParaRPr>
          </a:p>
          <a:p>
            <a:pPr eaLnBrk="1">
              <a:buClrTx/>
              <a:buFontTx/>
              <a:buNone/>
            </a:pPr>
            <a:r>
              <a:rPr lang="nl-NL" sz="1100" dirty="0">
                <a:solidFill>
                  <a:srgbClr val="000000"/>
                </a:solidFill>
              </a:rPr>
              <a:t>Rondom het effect van stedelijk groen op de luchtkwaliteit is het volgende leerzame boekje verschenen: Hiemstra, J.A., E. Schoenmaker-van der Bijl en A.E.G. </a:t>
            </a:r>
            <a:r>
              <a:rPr lang="nl-NL" sz="1100" dirty="0" err="1">
                <a:solidFill>
                  <a:srgbClr val="000000"/>
                </a:solidFill>
              </a:rPr>
              <a:t>Tonneijck</a:t>
            </a:r>
            <a:r>
              <a:rPr lang="nl-NL" sz="1100" dirty="0">
                <a:solidFill>
                  <a:srgbClr val="000000"/>
                </a:solidFill>
              </a:rPr>
              <a:t>, 2008. Bomen: Een verademing voor de stad. Uitgave van Plant </a:t>
            </a:r>
            <a:r>
              <a:rPr lang="nl-NL" sz="1100" dirty="0" err="1">
                <a:solidFill>
                  <a:srgbClr val="000000"/>
                </a:solidFill>
              </a:rPr>
              <a:t>Publicity</a:t>
            </a:r>
            <a:r>
              <a:rPr lang="nl-NL" sz="1100" dirty="0">
                <a:solidFill>
                  <a:srgbClr val="000000"/>
                </a:solidFill>
              </a:rPr>
              <a:t> Holland (PPH) en Vereniging van Hoveniers en Groenvoorzieners (VHG).</a:t>
            </a:r>
          </a:p>
          <a:p>
            <a:pPr eaLnBrk="1">
              <a:buClrTx/>
              <a:buFontTx/>
              <a:buNone/>
            </a:pPr>
            <a:endParaRPr lang="nl-NL" sz="1100" dirty="0">
              <a:solidFill>
                <a:srgbClr val="000000"/>
              </a:solidFill>
            </a:endParaRPr>
          </a:p>
          <a:p>
            <a:pPr eaLnBrk="1">
              <a:buClrTx/>
              <a:buFontTx/>
              <a:buNone/>
            </a:pPr>
            <a:r>
              <a:rPr lang="nl-NL" sz="1100" dirty="0">
                <a:solidFill>
                  <a:srgbClr val="000000"/>
                </a:solidFill>
              </a:rPr>
              <a:t>Een digitale versie van dit boekje is aanwezig in de map met interessante literatuur.</a:t>
            </a:r>
          </a:p>
        </p:txBody>
      </p:sp>
    </p:spTree>
    <p:extLst>
      <p:ext uri="{BB962C8B-B14F-4D97-AF65-F5344CB8AC3E}">
        <p14:creationId xmlns:p14="http://schemas.microsoft.com/office/powerpoint/2010/main" val="1456408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E08F4A2C-1D37-4D4B-9565-3BB8F13A73E8}" type="slidenum">
              <a:rPr lang="nl-NL" smtClean="0">
                <a:solidFill>
                  <a:srgbClr val="000000"/>
                </a:solidFill>
                <a:latin typeface="Times New Roman" pitchFamily="16" charset="0"/>
              </a:rPr>
              <a:pPr eaLnBrk="1"/>
              <a:t>11</a:t>
            </a:fld>
            <a:endParaRPr lang="nl-NL" smtClean="0">
              <a:solidFill>
                <a:srgbClr val="000000"/>
              </a:solidFill>
              <a:latin typeface="Times New Roman" pitchFamily="16" charset="0"/>
            </a:endParaRPr>
          </a:p>
        </p:txBody>
      </p:sp>
      <p:sp>
        <p:nvSpPr>
          <p:cNvPr id="6041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0421" name="Text Box 3"/>
          <p:cNvSpPr txBox="1">
            <a:spLocks noChangeArrowheads="1"/>
          </p:cNvSpPr>
          <p:nvPr/>
        </p:nvSpPr>
        <p:spPr bwMode="auto">
          <a:xfrm>
            <a:off x="608664" y="4505661"/>
            <a:ext cx="5514758" cy="116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Gazon of gras</a:t>
            </a:r>
          </a:p>
          <a:p>
            <a:pPr eaLnBrk="1">
              <a:buClrTx/>
              <a:buFontTx/>
              <a:buNone/>
            </a:pPr>
            <a:endParaRPr lang="nl-NL" sz="1100" dirty="0">
              <a:solidFill>
                <a:srgbClr val="000000"/>
              </a:solidFill>
            </a:endParaRPr>
          </a:p>
          <a:p>
            <a:pPr eaLnBrk="1">
              <a:buClrTx/>
              <a:buFontTx/>
              <a:buNone/>
            </a:pPr>
            <a:r>
              <a:rPr lang="nl-NL" sz="1100" dirty="0">
                <a:solidFill>
                  <a:srgbClr val="000000"/>
                </a:solidFill>
              </a:rPr>
              <a:t>In principe zal ook gras net als elke andere plantensoort een zekere hoeveelheid verontreiniging uit water kunnen verwijderen. Gras in het gazon is echter geen water- of moerasplant en zal om die reden ook niet worden toegepast in helofytenfilters.</a:t>
            </a:r>
          </a:p>
        </p:txBody>
      </p:sp>
    </p:spTree>
    <p:extLst>
      <p:ext uri="{BB962C8B-B14F-4D97-AF65-F5344CB8AC3E}">
        <p14:creationId xmlns:p14="http://schemas.microsoft.com/office/powerpoint/2010/main" val="349176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53AF97E5-2FEB-497F-86C6-330861CC8402}" type="slidenum">
              <a:rPr lang="nl-NL" smtClean="0">
                <a:solidFill>
                  <a:srgbClr val="000000"/>
                </a:solidFill>
                <a:latin typeface="Times New Roman" pitchFamily="16" charset="0"/>
              </a:rPr>
              <a:pPr eaLnBrk="1"/>
              <a:t>12</a:t>
            </a:fld>
            <a:endParaRPr lang="nl-NL" smtClean="0">
              <a:solidFill>
                <a:srgbClr val="000000"/>
              </a:solidFill>
              <a:latin typeface="Times New Roman" pitchFamily="16" charset="0"/>
            </a:endParaRPr>
          </a:p>
        </p:txBody>
      </p:sp>
      <p:sp>
        <p:nvSpPr>
          <p:cNvPr id="6144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1445" name="Text Box 3"/>
          <p:cNvSpPr txBox="1">
            <a:spLocks noChangeArrowheads="1"/>
          </p:cNvSpPr>
          <p:nvPr/>
        </p:nvSpPr>
        <p:spPr bwMode="auto">
          <a:xfrm>
            <a:off x="677288" y="4437278"/>
            <a:ext cx="5886735" cy="9557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liguster</a:t>
            </a:r>
          </a:p>
          <a:p>
            <a:pPr eaLnBrk="1">
              <a:buClrTx/>
              <a:buFontTx/>
              <a:buNone/>
            </a:pPr>
            <a:endParaRPr lang="nl-NL" sz="1100" dirty="0">
              <a:solidFill>
                <a:srgbClr val="000000"/>
              </a:solidFill>
            </a:endParaRPr>
          </a:p>
          <a:p>
            <a:pPr eaLnBrk="1">
              <a:buClrTx/>
              <a:buSzTx/>
              <a:buFontTx/>
              <a:buNone/>
            </a:pPr>
            <a:r>
              <a:rPr lang="nl-NL" sz="1100" dirty="0">
                <a:solidFill>
                  <a:srgbClr val="000000"/>
                </a:solidFill>
              </a:rPr>
              <a:t>In de Handleiding ‘De levende tuin’ voor hoveniers is op pag. 78-80 een lijst vermeld met vogelvriendelijke beplanting.</a:t>
            </a:r>
          </a:p>
        </p:txBody>
      </p:sp>
    </p:spTree>
    <p:extLst>
      <p:ext uri="{BB962C8B-B14F-4D97-AF65-F5344CB8AC3E}">
        <p14:creationId xmlns:p14="http://schemas.microsoft.com/office/powerpoint/2010/main" val="2635184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7F50DD3D-8BD7-440E-ADAC-03CF33908889}" type="slidenum">
              <a:rPr lang="nl-NL" smtClean="0">
                <a:solidFill>
                  <a:srgbClr val="000000"/>
                </a:solidFill>
                <a:latin typeface="Times New Roman" pitchFamily="16" charset="0"/>
              </a:rPr>
              <a:pPr eaLnBrk="1"/>
              <a:t>13</a:t>
            </a:fld>
            <a:endParaRPr lang="nl-NL" smtClean="0">
              <a:solidFill>
                <a:srgbClr val="000000"/>
              </a:solidFill>
              <a:latin typeface="Times New Roman" pitchFamily="16" charset="0"/>
            </a:endParaRPr>
          </a:p>
        </p:txBody>
      </p:sp>
      <p:sp>
        <p:nvSpPr>
          <p:cNvPr id="6246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2469" name="Text Box 3"/>
          <p:cNvSpPr txBox="1">
            <a:spLocks noChangeArrowheads="1"/>
          </p:cNvSpPr>
          <p:nvPr/>
        </p:nvSpPr>
        <p:spPr bwMode="auto">
          <a:xfrm>
            <a:off x="608664" y="4479827"/>
            <a:ext cx="5480959" cy="249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Goede antwoord: de levende tuin</a:t>
            </a:r>
          </a:p>
        </p:txBody>
      </p:sp>
    </p:spTree>
    <p:extLst>
      <p:ext uri="{BB962C8B-B14F-4D97-AF65-F5344CB8AC3E}">
        <p14:creationId xmlns:p14="http://schemas.microsoft.com/office/powerpoint/2010/main" val="130412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5E3398D3-38D9-4C61-8E23-97A3CC027552}" type="slidenum">
              <a:rPr lang="nl-NL" smtClean="0">
                <a:solidFill>
                  <a:srgbClr val="000000"/>
                </a:solidFill>
                <a:latin typeface="Times New Roman" pitchFamily="16" charset="0"/>
              </a:rPr>
              <a:pPr eaLnBrk="1"/>
              <a:t>14</a:t>
            </a:fld>
            <a:endParaRPr lang="nl-NL" smtClean="0">
              <a:solidFill>
                <a:srgbClr val="000000"/>
              </a:solidFill>
              <a:latin typeface="Times New Roman" pitchFamily="16" charset="0"/>
            </a:endParaRPr>
          </a:p>
        </p:txBody>
      </p:sp>
      <p:sp>
        <p:nvSpPr>
          <p:cNvPr id="6349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3493" name="Text Box 3"/>
          <p:cNvSpPr txBox="1">
            <a:spLocks noChangeArrowheads="1"/>
          </p:cNvSpPr>
          <p:nvPr/>
        </p:nvSpPr>
        <p:spPr bwMode="auto">
          <a:xfrm>
            <a:off x="608664" y="4479828"/>
            <a:ext cx="5615223" cy="964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Goede antwoord: het groendak</a:t>
            </a:r>
          </a:p>
          <a:p>
            <a:pPr eaLnBrk="1">
              <a:buClrTx/>
              <a:buFontTx/>
              <a:buNone/>
            </a:pPr>
            <a:endParaRPr lang="nl-NL" sz="1100">
              <a:solidFill>
                <a:srgbClr val="000000"/>
              </a:solidFill>
            </a:endParaRPr>
          </a:p>
          <a:p>
            <a:pPr eaLnBrk="1">
              <a:buClrTx/>
              <a:buFontTx/>
              <a:buNone/>
            </a:pPr>
            <a:r>
              <a:rPr lang="nl-NL" sz="1100">
                <a:solidFill>
                  <a:srgbClr val="000000"/>
                </a:solidFill>
              </a:rPr>
              <a:t>Een extensief groendak, meestal een sedumdak, is minder effectief in het vasthouden van hemelwater dan een semi-intensief of intensief groendak. Als vuistregel geldt dat een groendak minimaal 50% van het hemelwater verwerkt en dus de afstroom door de regenpijp met 50% vermindert.</a:t>
            </a:r>
          </a:p>
          <a:p>
            <a:pPr eaLnBrk="1">
              <a:buClrTx/>
              <a:buFontTx/>
              <a:buNone/>
            </a:pPr>
            <a:endParaRPr lang="nl-NL" sz="1100">
              <a:solidFill>
                <a:srgbClr val="000000"/>
              </a:solidFill>
            </a:endParaRPr>
          </a:p>
          <a:p>
            <a:pPr eaLnBrk="1">
              <a:buClrTx/>
              <a:buFontTx/>
              <a:buNone/>
            </a:pPr>
            <a:endParaRPr lang="nl-NL" sz="1100">
              <a:solidFill>
                <a:srgbClr val="000000"/>
              </a:solidFill>
            </a:endParaRPr>
          </a:p>
        </p:txBody>
      </p:sp>
    </p:spTree>
    <p:extLst>
      <p:ext uri="{BB962C8B-B14F-4D97-AF65-F5344CB8AC3E}">
        <p14:creationId xmlns:p14="http://schemas.microsoft.com/office/powerpoint/2010/main" val="245349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D5E5B3E6-3298-45C6-8371-7C0BC2626A8B}" type="slidenum">
              <a:rPr lang="nl-NL" smtClean="0">
                <a:solidFill>
                  <a:srgbClr val="000000"/>
                </a:solidFill>
                <a:latin typeface="Times New Roman" pitchFamily="16" charset="0"/>
              </a:rPr>
              <a:pPr eaLnBrk="1"/>
              <a:t>15</a:t>
            </a:fld>
            <a:endParaRPr lang="nl-NL" smtClean="0">
              <a:solidFill>
                <a:srgbClr val="000000"/>
              </a:solidFill>
              <a:latin typeface="Times New Roman" pitchFamily="16" charset="0"/>
            </a:endParaRPr>
          </a:p>
        </p:txBody>
      </p:sp>
      <p:sp>
        <p:nvSpPr>
          <p:cNvPr id="6451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4517" name="Text Box 3"/>
          <p:cNvSpPr txBox="1">
            <a:spLocks noChangeArrowheads="1"/>
          </p:cNvSpPr>
          <p:nvPr/>
        </p:nvSpPr>
        <p:spPr bwMode="auto">
          <a:xfrm>
            <a:off x="608664" y="4505661"/>
            <a:ext cx="5750980" cy="1007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narcis</a:t>
            </a:r>
          </a:p>
          <a:p>
            <a:pPr eaLnBrk="1">
              <a:buClrTx/>
              <a:buFontTx/>
              <a:buNone/>
            </a:pPr>
            <a:endParaRPr lang="nl-NL" sz="1100" dirty="0">
              <a:solidFill>
                <a:srgbClr val="000000"/>
              </a:solidFill>
            </a:endParaRPr>
          </a:p>
          <a:p>
            <a:pPr eaLnBrk="1">
              <a:buClrTx/>
              <a:buFontTx/>
              <a:buNone/>
            </a:pPr>
            <a:r>
              <a:rPr lang="nl-NL" sz="1100" dirty="0">
                <a:solidFill>
                  <a:srgbClr val="000000"/>
                </a:solidFill>
              </a:rPr>
              <a:t>In de Handleiding ‘De levende tuin’  voor hoveniers zijn lijsten vermeld met eetbare planten op pagina’s 46, 47, 49-50, 52-53.</a:t>
            </a:r>
          </a:p>
        </p:txBody>
      </p:sp>
    </p:spTree>
    <p:extLst>
      <p:ext uri="{BB962C8B-B14F-4D97-AF65-F5344CB8AC3E}">
        <p14:creationId xmlns:p14="http://schemas.microsoft.com/office/powerpoint/2010/main" val="3366102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A7D99DE3-C8AD-4DC3-A801-72B4C2E1300C}" type="slidenum">
              <a:rPr lang="nl-NL" smtClean="0">
                <a:solidFill>
                  <a:srgbClr val="000000"/>
                </a:solidFill>
                <a:latin typeface="Times New Roman" pitchFamily="16" charset="0"/>
              </a:rPr>
              <a:pPr eaLnBrk="1"/>
              <a:t>16</a:t>
            </a:fld>
            <a:endParaRPr lang="nl-NL" smtClean="0">
              <a:solidFill>
                <a:srgbClr val="000000"/>
              </a:solidFill>
              <a:latin typeface="Times New Roman" pitchFamily="16" charset="0"/>
            </a:endParaRPr>
          </a:p>
        </p:txBody>
      </p:sp>
      <p:sp>
        <p:nvSpPr>
          <p:cNvPr id="6553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5541" name="Text Box 3"/>
          <p:cNvSpPr txBox="1">
            <a:spLocks noChangeArrowheads="1"/>
          </p:cNvSpPr>
          <p:nvPr/>
        </p:nvSpPr>
        <p:spPr bwMode="auto">
          <a:xfrm>
            <a:off x="541532" y="4368895"/>
            <a:ext cx="5818111" cy="192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Meidoornhaag</a:t>
            </a:r>
          </a:p>
          <a:p>
            <a:pPr eaLnBrk="1">
              <a:buClrTx/>
              <a:buFontTx/>
              <a:buNone/>
            </a:pPr>
            <a:endParaRPr lang="nl-NL" sz="1100" dirty="0">
              <a:solidFill>
                <a:srgbClr val="000000"/>
              </a:solidFill>
            </a:endParaRPr>
          </a:p>
          <a:p>
            <a:pPr eaLnBrk="1">
              <a:buClrTx/>
              <a:buFontTx/>
              <a:buNone/>
            </a:pPr>
            <a:r>
              <a:rPr lang="nl-NL" sz="1100" dirty="0">
                <a:solidFill>
                  <a:srgbClr val="000000"/>
                </a:solidFill>
              </a:rPr>
              <a:t>De meest natuurlijke haag met vele voordelen voor de levende tuin, werkt ook het beste tegen criminaliteit en biedt tegelijkertijd voldoende privacy. Over een meidoornhaag klimmen, is niet aanlokkelijk. Een groene omgeving vermindert criminaliteit en vandalisme substantieel. Mits natuurlijk het groen goed wordt onderhouden. Verloederd groen werkt niet!</a:t>
            </a:r>
          </a:p>
          <a:p>
            <a:pPr eaLnBrk="1">
              <a:buClrTx/>
              <a:buFontTx/>
              <a:buNone/>
            </a:pPr>
            <a:endParaRPr lang="nl-NL" sz="1100" dirty="0">
              <a:solidFill>
                <a:srgbClr val="000000"/>
              </a:solidFill>
            </a:endParaRPr>
          </a:p>
          <a:p>
            <a:pPr eaLnBrk="1">
              <a:buClrTx/>
              <a:buFontTx/>
              <a:buNone/>
            </a:pPr>
            <a:r>
              <a:rPr lang="nl-NL" sz="1100" dirty="0">
                <a:solidFill>
                  <a:srgbClr val="000000"/>
                </a:solidFill>
              </a:rPr>
              <a:t>Wijken met groen hebben gemiddeld 42% minder criminaliteit dan wijken zonder groen.</a:t>
            </a:r>
          </a:p>
          <a:p>
            <a:pPr eaLnBrk="1">
              <a:buClrTx/>
              <a:buFontTx/>
              <a:buNone/>
            </a:pPr>
            <a:r>
              <a:rPr lang="nl-NL" sz="1100" dirty="0">
                <a:solidFill>
                  <a:srgbClr val="000000"/>
                </a:solidFill>
              </a:rPr>
              <a:t>De perceptie van veiligheid stijgt van 86% naar meer dan 89% in gebieden met groen.</a:t>
            </a:r>
          </a:p>
        </p:txBody>
      </p:sp>
    </p:spTree>
    <p:extLst>
      <p:ext uri="{BB962C8B-B14F-4D97-AF65-F5344CB8AC3E}">
        <p14:creationId xmlns:p14="http://schemas.microsoft.com/office/powerpoint/2010/main" val="26339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5411C8CC-F335-491F-89EE-3FA957DA2F8B}" type="slidenum">
              <a:rPr lang="nl-NL" smtClean="0">
                <a:solidFill>
                  <a:srgbClr val="000000"/>
                </a:solidFill>
                <a:latin typeface="Times New Roman" pitchFamily="16" charset="0"/>
              </a:rPr>
              <a:pPr eaLnBrk="1"/>
              <a:t>17</a:t>
            </a:fld>
            <a:endParaRPr lang="nl-NL" smtClean="0">
              <a:solidFill>
                <a:srgbClr val="000000"/>
              </a:solidFill>
              <a:latin typeface="Times New Roman" pitchFamily="16" charset="0"/>
            </a:endParaRPr>
          </a:p>
        </p:txBody>
      </p:sp>
      <p:sp>
        <p:nvSpPr>
          <p:cNvPr id="6656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6565" name="Text Box 3"/>
          <p:cNvSpPr txBox="1">
            <a:spLocks noChangeArrowheads="1"/>
          </p:cNvSpPr>
          <p:nvPr/>
        </p:nvSpPr>
        <p:spPr bwMode="auto">
          <a:xfrm>
            <a:off x="608664" y="4479827"/>
            <a:ext cx="5615223" cy="249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tabaksplant</a:t>
            </a:r>
          </a:p>
          <a:p>
            <a:pPr eaLnBrk="1">
              <a:buClrTx/>
              <a:buFontTx/>
              <a:buNone/>
            </a:pPr>
            <a:endParaRPr lang="nl-NL" sz="1100" dirty="0">
              <a:solidFill>
                <a:srgbClr val="000000"/>
              </a:solidFill>
            </a:endParaRPr>
          </a:p>
          <a:p>
            <a:pPr eaLnBrk="1">
              <a:buClrTx/>
              <a:buSzTx/>
              <a:buFontTx/>
              <a:buNone/>
            </a:pPr>
            <a:r>
              <a:rPr lang="nl-NL" sz="1100" dirty="0">
                <a:solidFill>
                  <a:srgbClr val="000000"/>
                </a:solidFill>
              </a:rPr>
              <a:t>In de Handleiding ‘De levende tuin’ voor hoveniers is een lijst vermeld op pag. 75-76 met planten die goed zijn voor vlinders.</a:t>
            </a:r>
          </a:p>
        </p:txBody>
      </p:sp>
    </p:spTree>
    <p:extLst>
      <p:ext uri="{BB962C8B-B14F-4D97-AF65-F5344CB8AC3E}">
        <p14:creationId xmlns:p14="http://schemas.microsoft.com/office/powerpoint/2010/main" val="2918848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14F89A39-D1C5-408C-AFF9-A3CEA7EC5135}" type="slidenum">
              <a:rPr lang="nl-NL" smtClean="0">
                <a:solidFill>
                  <a:srgbClr val="000000"/>
                </a:solidFill>
                <a:latin typeface="Times New Roman" pitchFamily="16" charset="0"/>
              </a:rPr>
              <a:pPr eaLnBrk="1"/>
              <a:t>18</a:t>
            </a:fld>
            <a:endParaRPr lang="nl-NL" smtClean="0">
              <a:solidFill>
                <a:srgbClr val="000000"/>
              </a:solidFill>
              <a:latin typeface="Times New Roman" pitchFamily="16" charset="0"/>
            </a:endParaRPr>
          </a:p>
        </p:txBody>
      </p:sp>
      <p:sp>
        <p:nvSpPr>
          <p:cNvPr id="6758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7589" name="Text Box 3"/>
          <p:cNvSpPr txBox="1">
            <a:spLocks noChangeArrowheads="1"/>
          </p:cNvSpPr>
          <p:nvPr/>
        </p:nvSpPr>
        <p:spPr bwMode="auto">
          <a:xfrm>
            <a:off x="608664" y="4411445"/>
            <a:ext cx="5750980" cy="249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Goede antwoord: bagger uit de sloot</a:t>
            </a:r>
          </a:p>
          <a:p>
            <a:pPr eaLnBrk="1">
              <a:buClrTx/>
              <a:buFontTx/>
              <a:buNone/>
            </a:pPr>
            <a:endParaRPr lang="nl-NL" sz="1100" dirty="0">
              <a:solidFill>
                <a:srgbClr val="000000"/>
              </a:solidFill>
            </a:endParaRPr>
          </a:p>
          <a:p>
            <a:pPr eaLnBrk="1">
              <a:buClrTx/>
              <a:buFontTx/>
              <a:buNone/>
            </a:pPr>
            <a:r>
              <a:rPr lang="nl-NL" sz="1100" dirty="0">
                <a:solidFill>
                  <a:srgbClr val="000000"/>
                </a:solidFill>
              </a:rPr>
              <a:t>Bagger uit de sloot is vaak verontreinigd met een groot aantal componenten. </a:t>
            </a:r>
          </a:p>
        </p:txBody>
      </p:sp>
    </p:spTree>
    <p:extLst>
      <p:ext uri="{BB962C8B-B14F-4D97-AF65-F5344CB8AC3E}">
        <p14:creationId xmlns:p14="http://schemas.microsoft.com/office/powerpoint/2010/main" val="199632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92E03330-9742-4CCF-8FA0-16138A06FC0C}" type="slidenum">
              <a:rPr lang="nl-NL" smtClean="0">
                <a:solidFill>
                  <a:srgbClr val="000000"/>
                </a:solidFill>
                <a:latin typeface="Times New Roman" pitchFamily="16" charset="0"/>
              </a:rPr>
              <a:pPr eaLnBrk="1"/>
              <a:t>19</a:t>
            </a:fld>
            <a:endParaRPr lang="nl-NL" smtClean="0">
              <a:solidFill>
                <a:srgbClr val="000000"/>
              </a:solidFill>
              <a:latin typeface="Times New Roman" pitchFamily="16" charset="0"/>
            </a:endParaRPr>
          </a:p>
        </p:txBody>
      </p:sp>
      <p:sp>
        <p:nvSpPr>
          <p:cNvPr id="6861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8613" name="Text Box 3"/>
          <p:cNvSpPr txBox="1">
            <a:spLocks noChangeArrowheads="1"/>
          </p:cNvSpPr>
          <p:nvPr/>
        </p:nvSpPr>
        <p:spPr bwMode="auto">
          <a:xfrm>
            <a:off x="608664" y="4341543"/>
            <a:ext cx="5750980" cy="3463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Onderdeel 2 van cursusdag 1: : Rode draad opdracht, de levendigheid van jouw tuin</a:t>
            </a:r>
          </a:p>
          <a:p>
            <a:pPr eaLnBrk="1">
              <a:buClrTx/>
              <a:buFontTx/>
              <a:buNone/>
            </a:pPr>
            <a:endParaRPr lang="nl-NL" sz="1100" dirty="0">
              <a:solidFill>
                <a:srgbClr val="000000"/>
              </a:solidFill>
            </a:endParaRPr>
          </a:p>
          <a:p>
            <a:pPr eaLnBrk="1">
              <a:buClrTx/>
              <a:buFontTx/>
              <a:buNone/>
            </a:pPr>
            <a:r>
              <a:rPr lang="nl-NL" sz="1100" dirty="0">
                <a:solidFill>
                  <a:srgbClr val="000000"/>
                </a:solidFill>
              </a:rPr>
              <a:t>Uitleggen van de eindopdracht. Zie hiervoor bijlage 4, cursusopdracht met bijbehorend nakijkformulier.</a:t>
            </a:r>
          </a:p>
          <a:p>
            <a:pPr eaLnBrk="1">
              <a:buClrTx/>
              <a:buFontTx/>
              <a:buNone/>
            </a:pPr>
            <a:endParaRPr lang="nl-NL" sz="1100" dirty="0">
              <a:solidFill>
                <a:srgbClr val="000000"/>
              </a:solidFill>
            </a:endParaRPr>
          </a:p>
          <a:p>
            <a:pPr eaLnBrk="1">
              <a:buClrTx/>
              <a:buFontTx/>
              <a:buNone/>
            </a:pPr>
            <a:r>
              <a:rPr lang="nl-NL" sz="1100" b="1" dirty="0">
                <a:solidFill>
                  <a:srgbClr val="000000"/>
                </a:solidFill>
              </a:rPr>
              <a:t>Leerling neemt op dag 2 mee:</a:t>
            </a:r>
          </a:p>
          <a:p>
            <a:pPr marL="162860" indent="-162860" eaLnBrk="1">
              <a:buClrTx/>
              <a:buFontTx/>
              <a:buChar char="-"/>
            </a:pPr>
            <a:r>
              <a:rPr lang="nl-NL" sz="1100" b="1" dirty="0">
                <a:solidFill>
                  <a:srgbClr val="000000"/>
                </a:solidFill>
              </a:rPr>
              <a:t>een aantal foto’s</a:t>
            </a:r>
          </a:p>
          <a:p>
            <a:pPr marL="162860" indent="-162860" eaLnBrk="1">
              <a:buClrTx/>
              <a:buFontTx/>
              <a:buChar char="-"/>
            </a:pPr>
            <a:r>
              <a:rPr lang="nl-NL" sz="1100" b="1" dirty="0">
                <a:solidFill>
                  <a:srgbClr val="000000"/>
                </a:solidFill>
              </a:rPr>
              <a:t>een tuintekening of matenplan van een nog niet zo levende maar wel een mooie tuin. </a:t>
            </a:r>
          </a:p>
          <a:p>
            <a:pPr eaLnBrk="1">
              <a:buClrTx/>
            </a:pPr>
            <a:endParaRPr lang="nl-NL" sz="1100" dirty="0">
              <a:solidFill>
                <a:srgbClr val="000000"/>
              </a:solidFill>
            </a:endParaRPr>
          </a:p>
          <a:p>
            <a:pPr eaLnBrk="1">
              <a:buClrTx/>
            </a:pPr>
            <a:r>
              <a:rPr lang="nl-NL" sz="1100" dirty="0">
                <a:solidFill>
                  <a:srgbClr val="000000"/>
                </a:solidFill>
              </a:rPr>
              <a:t>Doel is dat de leerling nadenkt over maatregelen die ervoor zorgen dat de tuin meer levend wordt. Zo kan het label ingevuld worden voor en na. Einddoel: presenteren van de te nemen maatregelen.</a:t>
            </a:r>
          </a:p>
          <a:p>
            <a:pPr eaLnBrk="1">
              <a:buClrTx/>
              <a:buFontTx/>
              <a:buNone/>
            </a:pPr>
            <a:endParaRPr lang="nl-NL" sz="1100" dirty="0">
              <a:solidFill>
                <a:srgbClr val="000000"/>
              </a:solidFill>
            </a:endParaRPr>
          </a:p>
          <a:p>
            <a:pPr eaLnBrk="1">
              <a:buClrTx/>
            </a:pPr>
            <a:r>
              <a:rPr lang="nl-NL" sz="1100" dirty="0">
                <a:solidFill>
                  <a:srgbClr val="000000"/>
                </a:solidFill>
              </a:rPr>
              <a:t>Iedere cursusdag komt de rode draad opdracht terug. Op cursusdag 4 wordt het eindresultaat gepresenteerd waarbij iedere cursist aangeeft welke veranderingen in de tuin zijn aangebracht om tot een levende tuin te komen.</a:t>
            </a:r>
          </a:p>
          <a:p>
            <a:pPr eaLnBrk="1">
              <a:buClrTx/>
              <a:buFontTx/>
              <a:buNone/>
            </a:pPr>
            <a:r>
              <a:rPr lang="nl-NL" sz="1100" dirty="0">
                <a:solidFill>
                  <a:srgbClr val="000000"/>
                </a:solidFill>
              </a:rPr>
              <a:t>Hierbij wordt het ingekleurde label voor de tijdens de cursus ontwikkelde levende tuin vergeleken met het label dat in deze casus is ingekleurd.</a:t>
            </a: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a:p>
            <a:pPr eaLnBrk="1">
              <a:buClrTx/>
              <a:buFontTx/>
              <a:buNone/>
            </a:pPr>
            <a:endParaRPr lang="nl-NL" dirty="0">
              <a:solidFill>
                <a:srgbClr val="000000"/>
              </a:solidFill>
            </a:endParaRPr>
          </a:p>
          <a:p>
            <a:pPr eaLnBrk="1">
              <a:buClrTx/>
              <a:buFontTx/>
              <a:buNone/>
            </a:pPr>
            <a:endParaRPr lang="nl-NL" dirty="0">
              <a:solidFill>
                <a:srgbClr val="000000"/>
              </a:solidFill>
            </a:endParaRPr>
          </a:p>
          <a:p>
            <a:pPr eaLnBrk="1">
              <a:buClrTx/>
              <a:buFontTx/>
              <a:buNone/>
            </a:pPr>
            <a:endParaRPr lang="nl-NL" dirty="0">
              <a:solidFill>
                <a:srgbClr val="000000"/>
              </a:solidFill>
            </a:endParaRPr>
          </a:p>
        </p:txBody>
      </p:sp>
    </p:spTree>
    <p:extLst>
      <p:ext uri="{BB962C8B-B14F-4D97-AF65-F5344CB8AC3E}">
        <p14:creationId xmlns:p14="http://schemas.microsoft.com/office/powerpoint/2010/main" val="3729824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367A2098-E2CC-486C-9BBB-74F4DECC7922}" type="slidenum">
              <a:rPr lang="nl-NL" smtClean="0">
                <a:solidFill>
                  <a:srgbClr val="000000"/>
                </a:solidFill>
                <a:latin typeface="Times New Roman" pitchFamily="16" charset="0"/>
              </a:rPr>
              <a:pPr eaLnBrk="1"/>
              <a:t>2</a:t>
            </a:fld>
            <a:endParaRPr lang="nl-NL" smtClean="0">
              <a:solidFill>
                <a:srgbClr val="000000"/>
              </a:solidFill>
              <a:latin typeface="Times New Roman" pitchFamily="16" charset="0"/>
            </a:endParaRPr>
          </a:p>
        </p:txBody>
      </p:sp>
      <p:sp>
        <p:nvSpPr>
          <p:cNvPr id="5120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2" name="Text Box 3"/>
          <p:cNvSpPr txBox="1">
            <a:spLocks noChangeArrowheads="1"/>
          </p:cNvSpPr>
          <p:nvPr/>
        </p:nvSpPr>
        <p:spPr bwMode="auto">
          <a:xfrm>
            <a:off x="604189" y="4355220"/>
            <a:ext cx="5818111" cy="3036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defRPr/>
            </a:pPr>
            <a:r>
              <a:rPr lang="nl-NL" sz="1100" dirty="0"/>
              <a:t>Ad 1: Duur: Iedere dag duurt 8 uur en behandelt </a:t>
            </a:r>
            <a:r>
              <a:rPr lang="nl-NL" sz="1100" dirty="0">
                <a:cs typeface="Arial" charset="0"/>
              </a:rPr>
              <a:t>één thema.</a:t>
            </a:r>
          </a:p>
          <a:p>
            <a:pPr>
              <a:buClrTx/>
              <a:buFontTx/>
              <a:buNone/>
              <a:defRPr/>
            </a:pPr>
            <a:r>
              <a:rPr lang="nl-NL" sz="1100" dirty="0"/>
              <a:t>De scholen plannen de vier dagen, bijvoorbeeld twee achtereenvolgende dagen plus na korte periode nog twee achtereenvolgende dagen, drie achtereenvolgende dagen plus na korte periode een dag etc.</a:t>
            </a:r>
          </a:p>
          <a:p>
            <a:pPr>
              <a:buClrTx/>
              <a:buFontTx/>
              <a:buNone/>
              <a:defRPr/>
            </a:pPr>
            <a:r>
              <a:rPr lang="nl-NL" sz="1100" dirty="0"/>
              <a:t>Belangrijk is dat de cursist tijd heeft om het huiswerk te maken, namelijk de omvorming van een bestaande tuin in een levende tuin.  </a:t>
            </a:r>
          </a:p>
          <a:p>
            <a:pPr>
              <a:buClrTx/>
              <a:buFontTx/>
              <a:buNone/>
              <a:defRPr/>
            </a:pPr>
            <a:endParaRPr lang="nl-NL" sz="1100" dirty="0"/>
          </a:p>
          <a:p>
            <a:pPr>
              <a:buClrTx/>
              <a:buFontTx/>
              <a:buNone/>
              <a:defRPr/>
            </a:pPr>
            <a:r>
              <a:rPr lang="nl-NL" sz="1100" dirty="0"/>
              <a:t>Ad 2: Beoordeling: Beoordeeld wordt op basis van 4 criteria:</a:t>
            </a:r>
          </a:p>
          <a:p>
            <a:pPr marL="162860" indent="-162860">
              <a:buClrTx/>
              <a:buFont typeface="Arial" pitchFamily="34" charset="0"/>
              <a:buChar char="•"/>
              <a:defRPr/>
            </a:pPr>
            <a:r>
              <a:rPr lang="nl-NL" sz="1100" dirty="0"/>
              <a:t>Aanwezigheid; alle 4 de dagen moeten gevolgd zijn</a:t>
            </a:r>
          </a:p>
          <a:p>
            <a:pPr marL="162860" indent="-162860">
              <a:buClrTx/>
              <a:buFont typeface="Arial" pitchFamily="34" charset="0"/>
              <a:buChar char="•"/>
              <a:defRPr/>
            </a:pPr>
            <a:r>
              <a:rPr lang="nl-NL" sz="1100" dirty="0"/>
              <a:t>Inzet: moet voldoende zijn </a:t>
            </a:r>
          </a:p>
          <a:p>
            <a:pPr marL="162860" indent="-162860">
              <a:buClrTx/>
              <a:buFont typeface="Arial" pitchFamily="34" charset="0"/>
              <a:buChar char="•"/>
              <a:defRPr/>
            </a:pPr>
            <a:r>
              <a:rPr lang="nl-NL" sz="1100" dirty="0"/>
              <a:t>Kennistoets; moet minimaal een 5,0 zijn,</a:t>
            </a:r>
          </a:p>
          <a:p>
            <a:pPr marL="162860" indent="-162860">
              <a:buClrTx/>
              <a:buFont typeface="Arial" pitchFamily="34" charset="0"/>
              <a:buChar char="•"/>
              <a:defRPr/>
            </a:pPr>
            <a:r>
              <a:rPr lang="nl-NL" sz="1100" dirty="0"/>
              <a:t>Presentatie rode draad opdracht; moet  met een voldoende beoordeeld zijn. (beoordeling  op basis van onvoldoende/voldoende/goed)</a:t>
            </a:r>
          </a:p>
          <a:p>
            <a:pPr marL="162860" indent="-162860">
              <a:buClrTx/>
              <a:buFont typeface="Arial" pitchFamily="34" charset="0"/>
              <a:buChar char="•"/>
              <a:defRPr/>
            </a:pPr>
            <a:endParaRPr lang="nl-NL" sz="1100" dirty="0"/>
          </a:p>
          <a:p>
            <a:pPr>
              <a:buClrTx/>
              <a:buFontTx/>
              <a:buNone/>
              <a:defRPr/>
            </a:pPr>
            <a:r>
              <a:rPr lang="nl-NL" sz="1100" dirty="0"/>
              <a:t>Ad 3: Bij positieve beoordeling ontvangt de cursist namens de VHG een branchegericht certificaat 'De levende tuin'.</a:t>
            </a:r>
          </a:p>
        </p:txBody>
      </p:sp>
    </p:spTree>
    <p:extLst>
      <p:ext uri="{BB962C8B-B14F-4D97-AF65-F5344CB8AC3E}">
        <p14:creationId xmlns:p14="http://schemas.microsoft.com/office/powerpoint/2010/main" val="2599194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624D0DFE-244A-49EC-A23B-F0AB4FCF2448}" type="slidenum">
              <a:rPr lang="nl-NL" smtClean="0">
                <a:solidFill>
                  <a:srgbClr val="000000"/>
                </a:solidFill>
                <a:latin typeface="Times New Roman" pitchFamily="16" charset="0"/>
              </a:rPr>
              <a:pPr eaLnBrk="1"/>
              <a:t>20</a:t>
            </a:fld>
            <a:endParaRPr lang="nl-NL" smtClean="0">
              <a:solidFill>
                <a:srgbClr val="000000"/>
              </a:solidFill>
              <a:latin typeface="Times New Roman" pitchFamily="16" charset="0"/>
            </a:endParaRPr>
          </a:p>
        </p:txBody>
      </p:sp>
      <p:sp>
        <p:nvSpPr>
          <p:cNvPr id="6963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69637" name="Text Box 3"/>
          <p:cNvSpPr txBox="1">
            <a:spLocks noChangeArrowheads="1"/>
          </p:cNvSpPr>
          <p:nvPr/>
        </p:nvSpPr>
        <p:spPr bwMode="auto">
          <a:xfrm>
            <a:off x="608664" y="4341543"/>
            <a:ext cx="5750980" cy="3998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Start onderdeel 3 van cursusdag 1: Theorie, De bodem</a:t>
            </a:r>
          </a:p>
          <a:p>
            <a:pPr eaLnBrk="1">
              <a:buClrTx/>
              <a:buFontTx/>
              <a:buNone/>
            </a:pPr>
            <a:endParaRPr lang="nl-NL" sz="1100">
              <a:solidFill>
                <a:srgbClr val="000000"/>
              </a:solidFill>
            </a:endParaRPr>
          </a:p>
          <a:p>
            <a:pPr eaLnBrk="1">
              <a:buClrTx/>
              <a:buFontTx/>
              <a:buNone/>
            </a:pPr>
            <a:r>
              <a:rPr lang="nl-NL" sz="1100">
                <a:solidFill>
                  <a:srgbClr val="000000"/>
                </a:solidFill>
              </a:rPr>
              <a:t>De bodem als basis voor de levend tuin.</a:t>
            </a: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p:txBody>
      </p:sp>
    </p:spTree>
    <p:extLst>
      <p:ext uri="{BB962C8B-B14F-4D97-AF65-F5344CB8AC3E}">
        <p14:creationId xmlns:p14="http://schemas.microsoft.com/office/powerpoint/2010/main" val="67214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55273229-97CA-4110-9257-187EE80DDC37}" type="slidenum">
              <a:rPr lang="nl-NL" smtClean="0">
                <a:solidFill>
                  <a:srgbClr val="000000"/>
                </a:solidFill>
                <a:latin typeface="Times New Roman" pitchFamily="16" charset="0"/>
              </a:rPr>
              <a:pPr eaLnBrk="1"/>
              <a:t>21</a:t>
            </a:fld>
            <a:endParaRPr lang="nl-NL" smtClean="0">
              <a:solidFill>
                <a:srgbClr val="000000"/>
              </a:solidFill>
              <a:latin typeface="Times New Roman" pitchFamily="16" charset="0"/>
            </a:endParaRPr>
          </a:p>
        </p:txBody>
      </p:sp>
      <p:sp>
        <p:nvSpPr>
          <p:cNvPr id="7065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0661" name="Text Box 3"/>
          <p:cNvSpPr txBox="1">
            <a:spLocks noChangeArrowheads="1"/>
          </p:cNvSpPr>
          <p:nvPr/>
        </p:nvSpPr>
        <p:spPr bwMode="auto">
          <a:xfrm>
            <a:off x="677288" y="4703212"/>
            <a:ext cx="5750980" cy="5728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Voor de aanleg van een levende tuin is meestal al een bepaalde soort bodem op de plek aanwezig. Is deze bodem geschikt als basis voor de levende tuin? Waar moet je zoal op letten?</a:t>
            </a:r>
          </a:p>
        </p:txBody>
      </p:sp>
    </p:spTree>
    <p:extLst>
      <p:ext uri="{BB962C8B-B14F-4D97-AF65-F5344CB8AC3E}">
        <p14:creationId xmlns:p14="http://schemas.microsoft.com/office/powerpoint/2010/main" val="2878319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014AFFC4-FC17-417E-84AE-49D6FD61B6E8}" type="slidenum">
              <a:rPr lang="nl-NL" smtClean="0">
                <a:solidFill>
                  <a:srgbClr val="000000"/>
                </a:solidFill>
                <a:latin typeface="Times New Roman" pitchFamily="16" charset="0"/>
              </a:rPr>
              <a:pPr eaLnBrk="1"/>
              <a:t>22</a:t>
            </a:fld>
            <a:endParaRPr lang="nl-NL" smtClean="0">
              <a:solidFill>
                <a:srgbClr val="000000"/>
              </a:solidFill>
              <a:latin typeface="Times New Roman" pitchFamily="16" charset="0"/>
            </a:endParaRPr>
          </a:p>
        </p:txBody>
      </p:sp>
      <p:sp>
        <p:nvSpPr>
          <p:cNvPr id="7168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1685" name="Text Box 3"/>
          <p:cNvSpPr txBox="1">
            <a:spLocks noChangeArrowheads="1"/>
          </p:cNvSpPr>
          <p:nvPr/>
        </p:nvSpPr>
        <p:spPr bwMode="auto">
          <a:xfrm>
            <a:off x="608664" y="4341543"/>
            <a:ext cx="5818111" cy="2115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Bodembiodiversiteit: Het grote belang van bodemleven:</a:t>
            </a:r>
          </a:p>
          <a:p>
            <a:pPr eaLnBrk="1">
              <a:buClrTx/>
              <a:buFontTx/>
              <a:buNone/>
            </a:pPr>
            <a:endParaRPr lang="nl-NL" sz="1100">
              <a:solidFill>
                <a:srgbClr val="000000"/>
              </a:solidFill>
            </a:endParaRPr>
          </a:p>
          <a:p>
            <a:pPr eaLnBrk="1">
              <a:buClrTx/>
              <a:buFontTx/>
              <a:buNone/>
            </a:pPr>
            <a:r>
              <a:rPr lang="nl-NL" sz="1100">
                <a:solidFill>
                  <a:srgbClr val="000000"/>
                </a:solidFill>
              </a:rPr>
              <a:t>1) Sterke bemesting niet meer nodig;</a:t>
            </a:r>
          </a:p>
          <a:p>
            <a:pPr eaLnBrk="1">
              <a:buClrTx/>
              <a:buFontTx/>
              <a:buNone/>
            </a:pPr>
            <a:r>
              <a:rPr lang="nl-NL" sz="1100">
                <a:solidFill>
                  <a:srgbClr val="000000"/>
                </a:solidFill>
              </a:rPr>
              <a:t>2) Kunstmest maakt toepassing van chemische bestrijdingsmiddelen onontkoombaar;</a:t>
            </a:r>
          </a:p>
          <a:p>
            <a:pPr eaLnBrk="1">
              <a:buClrTx/>
              <a:buFontTx/>
              <a:buNone/>
            </a:pPr>
            <a:r>
              <a:rPr lang="nl-NL" sz="1100">
                <a:solidFill>
                  <a:srgbClr val="000000"/>
                </a:solidFill>
              </a:rPr>
              <a:t>3) Doorluchtbaarheid van de bodem wordt verbeterd:</a:t>
            </a:r>
          </a:p>
          <a:p>
            <a:pPr eaLnBrk="1">
              <a:buClrTx/>
              <a:buFontTx/>
              <a:buNone/>
            </a:pPr>
            <a:r>
              <a:rPr lang="nl-NL" sz="1100">
                <a:solidFill>
                  <a:srgbClr val="000000"/>
                </a:solidFill>
              </a:rPr>
              <a:t>4) Bodemstructuur en organische stof worden verbeterd.</a:t>
            </a: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r>
              <a:rPr lang="nl-NL" sz="1100">
                <a:solidFill>
                  <a:srgbClr val="000000"/>
                </a:solidFill>
              </a:rPr>
              <a:t>Bodembiodiversiteit gaat zienderogen achteruit door o.a.:</a:t>
            </a:r>
          </a:p>
          <a:p>
            <a:pPr eaLnBrk="1">
              <a:buClrTx/>
              <a:buFontTx/>
              <a:buNone/>
            </a:pPr>
            <a:endParaRPr lang="nl-NL" sz="1100">
              <a:solidFill>
                <a:srgbClr val="000000"/>
              </a:solidFill>
            </a:endParaRPr>
          </a:p>
          <a:p>
            <a:pPr eaLnBrk="1">
              <a:buClrTx/>
              <a:buFontTx/>
              <a:buNone/>
            </a:pPr>
            <a:r>
              <a:rPr lang="nl-NL" sz="1100">
                <a:solidFill>
                  <a:srgbClr val="000000"/>
                </a:solidFill>
              </a:rPr>
              <a:t>1) Toepassing van kunstmest;</a:t>
            </a:r>
          </a:p>
          <a:p>
            <a:pPr eaLnBrk="1">
              <a:buClrTx/>
              <a:buFontTx/>
              <a:buNone/>
            </a:pPr>
            <a:r>
              <a:rPr lang="nl-NL" sz="1100">
                <a:solidFill>
                  <a:srgbClr val="000000"/>
                </a:solidFill>
              </a:rPr>
              <a:t>2) Bodembewerking (tillage);</a:t>
            </a:r>
          </a:p>
          <a:p>
            <a:pPr eaLnBrk="1">
              <a:buClrTx/>
              <a:buFontTx/>
              <a:buNone/>
            </a:pPr>
            <a:r>
              <a:rPr lang="nl-NL" sz="1100">
                <a:solidFill>
                  <a:srgbClr val="000000"/>
                </a:solidFill>
              </a:rPr>
              <a:t>3) Afname organische stof en humuszuren.</a:t>
            </a:r>
          </a:p>
          <a:p>
            <a:pPr eaLnBrk="1">
              <a:buClrTx/>
              <a:buFontTx/>
              <a:buNone/>
            </a:pPr>
            <a:endParaRPr lang="nl-NL" sz="1100">
              <a:solidFill>
                <a:srgbClr val="000000"/>
              </a:solidFill>
            </a:endParaRPr>
          </a:p>
        </p:txBody>
      </p:sp>
    </p:spTree>
    <p:extLst>
      <p:ext uri="{BB962C8B-B14F-4D97-AF65-F5344CB8AC3E}">
        <p14:creationId xmlns:p14="http://schemas.microsoft.com/office/powerpoint/2010/main" val="910068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F90115DF-D8ED-4496-9FD1-EE2FE79E4AEE}" type="slidenum">
              <a:rPr lang="nl-NL" smtClean="0">
                <a:solidFill>
                  <a:srgbClr val="000000"/>
                </a:solidFill>
                <a:latin typeface="Times New Roman" pitchFamily="16" charset="0"/>
              </a:rPr>
              <a:pPr eaLnBrk="1"/>
              <a:t>23</a:t>
            </a:fld>
            <a:endParaRPr lang="nl-NL" smtClean="0">
              <a:solidFill>
                <a:srgbClr val="000000"/>
              </a:solidFill>
              <a:latin typeface="Times New Roman" pitchFamily="16" charset="0"/>
            </a:endParaRPr>
          </a:p>
        </p:txBody>
      </p:sp>
      <p:sp>
        <p:nvSpPr>
          <p:cNvPr id="7270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8"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2709" name="Text Box 3"/>
          <p:cNvSpPr txBox="1">
            <a:spLocks noChangeArrowheads="1"/>
          </p:cNvSpPr>
          <p:nvPr/>
        </p:nvSpPr>
        <p:spPr bwMode="auto">
          <a:xfrm>
            <a:off x="811552" y="4686496"/>
            <a:ext cx="5750980" cy="5941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a:p>
            <a:pPr eaLnBrk="1">
              <a:buClrTx/>
              <a:buFontTx/>
              <a:buNone/>
            </a:pPr>
            <a:endParaRPr lang="nl-NL">
              <a:solidFill>
                <a:srgbClr val="000000"/>
              </a:solidFill>
            </a:endParaRPr>
          </a:p>
        </p:txBody>
      </p:sp>
      <p:sp>
        <p:nvSpPr>
          <p:cNvPr id="72710" name="Text Box 4"/>
          <p:cNvSpPr txBox="1">
            <a:spLocks noChangeArrowheads="1"/>
          </p:cNvSpPr>
          <p:nvPr/>
        </p:nvSpPr>
        <p:spPr bwMode="auto">
          <a:xfrm>
            <a:off x="677288" y="4411446"/>
            <a:ext cx="5818111" cy="2846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Voor beoordeling van de mate van leven in verschillende typen substraten (verschillende soorten grond zoals veen, zand en klei, substraten </a:t>
            </a:r>
            <a:r>
              <a:rPr lang="nl-NL" sz="1100" dirty="0" err="1">
                <a:solidFill>
                  <a:srgbClr val="000000"/>
                </a:solidFill>
              </a:rPr>
              <a:t>groendak</a:t>
            </a:r>
            <a:r>
              <a:rPr lang="nl-NL" sz="1100" dirty="0">
                <a:solidFill>
                  <a:srgbClr val="000000"/>
                </a:solidFill>
              </a:rPr>
              <a:t>, substraten gevelgroen, steenwol uit de glastuinbouw, </a:t>
            </a:r>
            <a:r>
              <a:rPr lang="nl-NL" sz="1100" dirty="0" err="1">
                <a:solidFill>
                  <a:srgbClr val="000000"/>
                </a:solidFill>
              </a:rPr>
              <a:t>hydrokorrels</a:t>
            </a:r>
            <a:r>
              <a:rPr lang="nl-NL" sz="1100" dirty="0">
                <a:solidFill>
                  <a:srgbClr val="000000"/>
                </a:solidFill>
              </a:rPr>
              <a:t> etc.) kan hier een kleine toets worden uitgevoerd.</a:t>
            </a:r>
          </a:p>
          <a:p>
            <a:pPr eaLnBrk="1">
              <a:buClrTx/>
              <a:buFontTx/>
              <a:buNone/>
            </a:pPr>
            <a:endParaRPr lang="nl-NL" sz="1100" dirty="0">
              <a:solidFill>
                <a:srgbClr val="000000"/>
              </a:solidFill>
            </a:endParaRPr>
          </a:p>
          <a:p>
            <a:pPr eaLnBrk="1">
              <a:buClrTx/>
              <a:buFontTx/>
              <a:buNone/>
            </a:pPr>
            <a:r>
              <a:rPr lang="nl-NL" sz="1100" dirty="0">
                <a:solidFill>
                  <a:srgbClr val="000000"/>
                </a:solidFill>
              </a:rPr>
              <a:t>OPTIONEEL:</a:t>
            </a:r>
          </a:p>
          <a:p>
            <a:pPr eaLnBrk="1">
              <a:buClrTx/>
              <a:buFontTx/>
              <a:buNone/>
            </a:pPr>
            <a:endParaRPr lang="nl-NL" sz="1100" dirty="0">
              <a:solidFill>
                <a:srgbClr val="000000"/>
              </a:solidFill>
            </a:endParaRPr>
          </a:p>
          <a:p>
            <a:pPr eaLnBrk="1">
              <a:buClrTx/>
              <a:buFontTx/>
              <a:buNone/>
            </a:pPr>
            <a:r>
              <a:rPr lang="nl-NL" sz="1100" dirty="0">
                <a:solidFill>
                  <a:srgbClr val="000000"/>
                </a:solidFill>
              </a:rPr>
              <a:t>Met behulp van afbeeldingen en/of aanwezige materialen:</a:t>
            </a:r>
          </a:p>
          <a:p>
            <a:pPr eaLnBrk="1">
              <a:buClrTx/>
              <a:buFontTx/>
              <a:buNone/>
            </a:pPr>
            <a:endParaRPr lang="nl-NL" sz="1100" dirty="0">
              <a:solidFill>
                <a:srgbClr val="000000"/>
              </a:solidFill>
            </a:endParaRPr>
          </a:p>
          <a:p>
            <a:pPr eaLnBrk="1">
              <a:buClrTx/>
              <a:buFontTx/>
              <a:buNone/>
            </a:pPr>
            <a:r>
              <a:rPr lang="nl-NL" sz="1100" dirty="0">
                <a:solidFill>
                  <a:srgbClr val="000000"/>
                </a:solidFill>
              </a:rPr>
              <a:t>1) De verwachte hoeveelheid leven vaststellen in verschillende substraten;</a:t>
            </a:r>
          </a:p>
          <a:p>
            <a:pPr eaLnBrk="1">
              <a:buClrTx/>
              <a:buFontTx/>
              <a:buNone/>
            </a:pPr>
            <a:r>
              <a:rPr lang="nl-NL" sz="1100" dirty="0">
                <a:solidFill>
                  <a:srgbClr val="000000"/>
                </a:solidFill>
              </a:rPr>
              <a:t>2) De substraten schikken op de verwachte hoeveelheid leven;</a:t>
            </a:r>
          </a:p>
          <a:p>
            <a:pPr eaLnBrk="1">
              <a:buClrTx/>
              <a:buFontTx/>
              <a:buNone/>
            </a:pPr>
            <a:r>
              <a:rPr lang="nl-NL" sz="1100" dirty="0">
                <a:solidFill>
                  <a:srgbClr val="000000"/>
                </a:solidFill>
              </a:rPr>
              <a:t>3) Geef per substraat aan welke handelingen de hovenier moet doen voor een goede groei van planten;</a:t>
            </a:r>
          </a:p>
          <a:p>
            <a:pPr eaLnBrk="1">
              <a:buClrTx/>
              <a:buFontTx/>
              <a:buNone/>
            </a:pPr>
            <a:r>
              <a:rPr lang="nl-NL" sz="1100" dirty="0">
                <a:solidFill>
                  <a:srgbClr val="000000"/>
                </a:solidFill>
              </a:rPr>
              <a:t>4) Welke conclusies trek je hieruit voor het belang van de hoeveelheid leven in de bodem?</a:t>
            </a: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a:p>
            <a:pPr eaLnBrk="1">
              <a:buClrTx/>
              <a:buFontTx/>
              <a:buNone/>
            </a:pPr>
            <a:endParaRPr lang="nl-NL" sz="1100" dirty="0">
              <a:solidFill>
                <a:srgbClr val="000000"/>
              </a:solidFill>
            </a:endParaRPr>
          </a:p>
        </p:txBody>
      </p:sp>
    </p:spTree>
    <p:extLst>
      <p:ext uri="{BB962C8B-B14F-4D97-AF65-F5344CB8AC3E}">
        <p14:creationId xmlns:p14="http://schemas.microsoft.com/office/powerpoint/2010/main" val="1656171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FAB93594-B153-423D-BD7E-3FF70A703F1F}" type="slidenum">
              <a:rPr lang="nl-NL" smtClean="0">
                <a:solidFill>
                  <a:srgbClr val="000000"/>
                </a:solidFill>
                <a:latin typeface="Times New Roman" pitchFamily="16" charset="0"/>
              </a:rPr>
              <a:pPr eaLnBrk="1"/>
              <a:t>24</a:t>
            </a:fld>
            <a:endParaRPr lang="nl-NL" smtClean="0">
              <a:solidFill>
                <a:srgbClr val="000000"/>
              </a:solidFill>
              <a:latin typeface="Times New Roman" pitchFamily="16" charset="0"/>
            </a:endParaRPr>
          </a:p>
        </p:txBody>
      </p:sp>
      <p:sp>
        <p:nvSpPr>
          <p:cNvPr id="7373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Tree>
    <p:extLst>
      <p:ext uri="{BB962C8B-B14F-4D97-AF65-F5344CB8AC3E}">
        <p14:creationId xmlns:p14="http://schemas.microsoft.com/office/powerpoint/2010/main" val="1455857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362075" y="862013"/>
            <a:ext cx="4349750" cy="3262312"/>
          </a:xfrm>
        </p:spPr>
      </p:sp>
      <p:sp>
        <p:nvSpPr>
          <p:cNvPr id="3" name="Tijdelijke aanduiding voor notities 2"/>
          <p:cNvSpPr>
            <a:spLocks noGrp="1"/>
          </p:cNvSpPr>
          <p:nvPr>
            <p:ph type="body" idx="1"/>
          </p:nvPr>
        </p:nvSpPr>
        <p:spPr/>
        <p:txBody>
          <a:bodyPr/>
          <a:lstStyle/>
          <a:p>
            <a:r>
              <a:rPr lang="nl-NL" dirty="0">
                <a:latin typeface="Arial" panose="020B0604020202020204" pitchFamily="34" charset="0"/>
                <a:cs typeface="Arial" panose="020B0604020202020204" pitchFamily="34" charset="0"/>
              </a:rPr>
              <a:t>Bij thema bodem: aflevering potgrond van keuringsdienst van </a:t>
            </a:r>
            <a:r>
              <a:rPr lang="nl-NL" dirty="0" smtClean="0">
                <a:latin typeface="Arial" panose="020B0604020202020204" pitchFamily="34" charset="0"/>
                <a:cs typeface="Arial" panose="020B0604020202020204" pitchFamily="34" charset="0"/>
              </a:rPr>
              <a:t>waarde:</a:t>
            </a:r>
          </a:p>
          <a:p>
            <a:r>
              <a:rPr lang="nl-NL" dirty="0" smtClean="0">
                <a:latin typeface="Arial" panose="020B0604020202020204" pitchFamily="34" charset="0"/>
                <a:cs typeface="Arial" panose="020B0604020202020204" pitchFamily="34" charset="0"/>
              </a:rPr>
              <a:t>Door </a:t>
            </a:r>
            <a:r>
              <a:rPr lang="nl-NL" dirty="0">
                <a:latin typeface="Arial" panose="020B0604020202020204" pitchFamily="34" charset="0"/>
                <a:cs typeface="Arial" panose="020B0604020202020204" pitchFamily="34" charset="0"/>
              </a:rPr>
              <a:t>ons overmatig gebruik van veen (</a:t>
            </a:r>
            <a:r>
              <a:rPr lang="nl-NL" dirty="0" smtClean="0">
                <a:latin typeface="Arial" panose="020B0604020202020204" pitchFamily="34" charset="0"/>
                <a:cs typeface="Arial" panose="020B0604020202020204" pitchFamily="34" charset="0"/>
              </a:rPr>
              <a:t>hoofdbestanddeel van </a:t>
            </a:r>
            <a:r>
              <a:rPr lang="nl-NL" dirty="0">
                <a:latin typeface="Arial" panose="020B0604020202020204" pitchFamily="34" charset="0"/>
                <a:cs typeface="Arial" panose="020B0604020202020204" pitchFamily="34" charset="0"/>
              </a:rPr>
              <a:t>potgrond en tuinturf) worden grote veengebieden in </a:t>
            </a:r>
            <a:r>
              <a:rPr lang="nl-NL" dirty="0" smtClean="0">
                <a:latin typeface="Arial" panose="020B0604020202020204" pitchFamily="34" charset="0"/>
                <a:cs typeface="Arial" panose="020B0604020202020204" pitchFamily="34" charset="0"/>
              </a:rPr>
              <a:t>Scandinavië, Letland en Rusland </a:t>
            </a:r>
            <a:r>
              <a:rPr lang="nl-NL" dirty="0">
                <a:latin typeface="Arial" panose="020B0604020202020204" pitchFamily="34" charset="0"/>
                <a:cs typeface="Arial" panose="020B0604020202020204" pitchFamily="34" charset="0"/>
              </a:rPr>
              <a:t>aangetast. </a:t>
            </a:r>
            <a:r>
              <a:rPr lang="nl-NL" dirty="0" smtClean="0">
                <a:latin typeface="Arial" panose="020B0604020202020204" pitchFamily="34" charset="0"/>
                <a:cs typeface="Arial" panose="020B0604020202020204" pitchFamily="34" charset="0"/>
              </a:rPr>
              <a:t>Dit is slecht </a:t>
            </a:r>
            <a:r>
              <a:rPr lang="nl-NL" dirty="0">
                <a:latin typeface="Arial" panose="020B0604020202020204" pitchFamily="34" charset="0"/>
                <a:cs typeface="Arial" panose="020B0604020202020204" pitchFamily="34" charset="0"/>
              </a:rPr>
              <a:t>voor </a:t>
            </a:r>
            <a:r>
              <a:rPr lang="nl-NL" dirty="0" smtClean="0">
                <a:latin typeface="Arial" panose="020B0604020202020204" pitchFamily="34" charset="0"/>
                <a:cs typeface="Arial" panose="020B0604020202020204" pitchFamily="34" charset="0"/>
              </a:rPr>
              <a:t>de natuur </a:t>
            </a:r>
            <a:r>
              <a:rPr lang="nl-NL" dirty="0">
                <a:latin typeface="Arial" panose="020B0604020202020204" pitchFamily="34" charset="0"/>
                <a:cs typeface="Arial" panose="020B0604020202020204" pitchFamily="34" charset="0"/>
              </a:rPr>
              <a:t>en </a:t>
            </a:r>
            <a:r>
              <a:rPr lang="nl-NL" dirty="0" smtClean="0">
                <a:latin typeface="Arial" panose="020B0604020202020204" pitchFamily="34" charset="0"/>
                <a:cs typeface="Arial" panose="020B0604020202020204" pitchFamily="34" charset="0"/>
              </a:rPr>
              <a:t>de CO2-uitstoot</a:t>
            </a:r>
            <a:r>
              <a:rPr lang="nl-NL" dirty="0">
                <a:latin typeface="Arial" panose="020B0604020202020204" pitchFamily="34" charset="0"/>
                <a:cs typeface="Arial" panose="020B0604020202020204" pitchFamily="34" charset="0"/>
              </a:rPr>
              <a:t>. </a:t>
            </a:r>
            <a:endParaRPr lang="nl-NL" dirty="0" smtClean="0">
              <a:latin typeface="Arial" panose="020B0604020202020204" pitchFamily="34" charset="0"/>
              <a:cs typeface="Arial" panose="020B0604020202020204" pitchFamily="34" charset="0"/>
            </a:endParaRPr>
          </a:p>
          <a:p>
            <a:r>
              <a:rPr lang="nl-NL" dirty="0" smtClean="0">
                <a:latin typeface="Arial" panose="020B0604020202020204" pitchFamily="34" charset="0"/>
                <a:cs typeface="Arial" panose="020B0604020202020204" pitchFamily="34" charset="0"/>
              </a:rPr>
              <a:t>Betere alternatieven voor tuinturf en potgrond: </a:t>
            </a:r>
            <a:r>
              <a:rPr lang="nl-NL" dirty="0">
                <a:latin typeface="Arial" panose="020B0604020202020204" pitchFamily="34" charset="0"/>
                <a:cs typeface="Arial" panose="020B0604020202020204" pitchFamily="34" charset="0"/>
              </a:rPr>
              <a:t>uitgaan van de </a:t>
            </a:r>
            <a:r>
              <a:rPr lang="nl-NL" dirty="0" smtClean="0">
                <a:latin typeface="Arial" panose="020B0604020202020204" pitchFamily="34" charset="0"/>
                <a:cs typeface="Arial" panose="020B0604020202020204" pitchFamily="34" charset="0"/>
              </a:rPr>
              <a:t>bodem die er is, en </a:t>
            </a:r>
            <a:r>
              <a:rPr lang="nl-NL" dirty="0">
                <a:latin typeface="Arial" panose="020B0604020202020204" pitchFamily="34" charset="0"/>
                <a:cs typeface="Arial" panose="020B0604020202020204" pitchFamily="34" charset="0"/>
              </a:rPr>
              <a:t>gebruik maken van compost uit eigen omgeving (kan eigen compost zijn maar ook bladcompost uit Nederland</a:t>
            </a:r>
            <a:r>
              <a:rPr lang="nl-NL" dirty="0" smtClean="0">
                <a:latin typeface="Arial" panose="020B0604020202020204" pitchFamily="34" charset="0"/>
                <a:cs typeface="Arial" panose="020B0604020202020204" pitchFamily="34" charset="0"/>
              </a:rPr>
              <a:t>). Door middel van plantengroei kun je de bodem ook geleidelijk aan verbeteren. Dit betekent dat in de tijd steeds andere plantensoorten worden toegepast, te beginnen bij bodemverbeteraars.</a:t>
            </a:r>
          </a:p>
          <a:p>
            <a:r>
              <a:rPr lang="nl-NL" dirty="0" smtClean="0">
                <a:latin typeface="Arial" panose="020B0604020202020204" pitchFamily="34" charset="0"/>
                <a:cs typeface="Arial" panose="020B0604020202020204" pitchFamily="34" charset="0"/>
              </a:rPr>
              <a:t>Voor klanten die zelf geen composthoop hebben, potgrond op basis van kokosvezel.</a:t>
            </a:r>
            <a:endParaRPr lang="nl-NL" dirty="0">
              <a:latin typeface="Arial" panose="020B0604020202020204" pitchFamily="34" charset="0"/>
              <a:cs typeface="Arial" panose="020B0604020202020204" pitchFamily="34" charset="0"/>
            </a:endParaRPr>
          </a:p>
        </p:txBody>
      </p:sp>
      <p:sp>
        <p:nvSpPr>
          <p:cNvPr id="4" name="Tijdelijke aanduiding voor dianummer 3"/>
          <p:cNvSpPr>
            <a:spLocks noGrp="1"/>
          </p:cNvSpPr>
          <p:nvPr>
            <p:ph type="sldNum" idx="10"/>
          </p:nvPr>
        </p:nvSpPr>
        <p:spPr/>
        <p:txBody>
          <a:bodyPr/>
          <a:lstStyle/>
          <a:p>
            <a:pPr>
              <a:defRPr/>
            </a:pPr>
            <a:fld id="{02F79386-9AC5-473F-9EEB-36C6ACD4CD54}" type="slidenum">
              <a:rPr lang="nl-NL" smtClean="0"/>
              <a:pPr>
                <a:defRPr/>
              </a:pPr>
              <a:t>25</a:t>
            </a:fld>
            <a:endParaRPr lang="nl-NL"/>
          </a:p>
        </p:txBody>
      </p:sp>
    </p:spTree>
    <p:extLst>
      <p:ext uri="{BB962C8B-B14F-4D97-AF65-F5344CB8AC3E}">
        <p14:creationId xmlns:p14="http://schemas.microsoft.com/office/powerpoint/2010/main" val="2463343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F47E7639-B31D-424B-9B21-4DF68BB9CD4D}" type="slidenum">
              <a:rPr lang="nl-NL" smtClean="0">
                <a:solidFill>
                  <a:srgbClr val="000000"/>
                </a:solidFill>
                <a:latin typeface="Times New Roman" pitchFamily="16" charset="0"/>
              </a:rPr>
              <a:pPr eaLnBrk="1"/>
              <a:t>26</a:t>
            </a:fld>
            <a:endParaRPr lang="nl-NL" smtClean="0">
              <a:solidFill>
                <a:srgbClr val="000000"/>
              </a:solidFill>
              <a:latin typeface="Times New Roman" pitchFamily="16" charset="0"/>
            </a:endParaRPr>
          </a:p>
        </p:txBody>
      </p:sp>
      <p:sp>
        <p:nvSpPr>
          <p:cNvPr id="7475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4757" name="Text Box 3"/>
          <p:cNvSpPr txBox="1">
            <a:spLocks noChangeArrowheads="1"/>
          </p:cNvSpPr>
          <p:nvPr/>
        </p:nvSpPr>
        <p:spPr bwMode="auto">
          <a:xfrm>
            <a:off x="608664" y="4257963"/>
            <a:ext cx="5818111" cy="2358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Casus: bodem</a:t>
            </a:r>
          </a:p>
          <a:p>
            <a:pPr eaLnBrk="1">
              <a:buClrTx/>
              <a:buFontTx/>
              <a:buNone/>
            </a:pPr>
            <a:endParaRPr lang="nl-NL" sz="1100">
              <a:solidFill>
                <a:srgbClr val="000000"/>
              </a:solidFill>
            </a:endParaRPr>
          </a:p>
          <a:p>
            <a:pPr eaLnBrk="1">
              <a:buClrTx/>
              <a:buFontTx/>
              <a:buNone/>
            </a:pPr>
            <a:r>
              <a:rPr lang="nl-NL" sz="1100">
                <a:solidFill>
                  <a:srgbClr val="000000"/>
                </a:solidFill>
              </a:rPr>
              <a:t>Mevrouw Jansen gebruikt bakken met kunstmest in haar tuin. Anders groeit er niets. Toepassing van kunstmest heeft nadelige gevolgen voor het milieu.</a:t>
            </a:r>
          </a:p>
          <a:p>
            <a:pPr eaLnBrk="1">
              <a:buClrTx/>
              <a:buFontTx/>
              <a:buNone/>
            </a:pPr>
            <a:endParaRPr lang="nl-NL" sz="1100">
              <a:solidFill>
                <a:srgbClr val="000000"/>
              </a:solidFill>
            </a:endParaRPr>
          </a:p>
          <a:p>
            <a:pPr eaLnBrk="1">
              <a:buClrTx/>
              <a:buFontTx/>
              <a:buNone/>
            </a:pPr>
            <a:r>
              <a:rPr lang="nl-NL" sz="1100">
                <a:solidFill>
                  <a:srgbClr val="000000"/>
                </a:solidFill>
              </a:rPr>
              <a:t>Kan het ook anders? Wat moet mevrouw Jansen doen om gebruik van kunstmest te vermijden?</a:t>
            </a:r>
          </a:p>
          <a:p>
            <a:pPr eaLnBrk="1">
              <a:buClrTx/>
              <a:buFontTx/>
              <a:buNone/>
            </a:pPr>
            <a:endParaRPr lang="nl-NL" sz="1100">
              <a:solidFill>
                <a:srgbClr val="000000"/>
              </a:solidFill>
            </a:endParaRPr>
          </a:p>
          <a:p>
            <a:pPr eaLnBrk="1">
              <a:buClrTx/>
              <a:buFontTx/>
              <a:buNone/>
            </a:pPr>
            <a:r>
              <a:rPr lang="nl-NL" sz="1100">
                <a:solidFill>
                  <a:srgbClr val="000000"/>
                </a:solidFill>
              </a:rPr>
              <a:t>Zie bijlage 1.3</a:t>
            </a:r>
          </a:p>
          <a:p>
            <a:pPr eaLnBrk="1">
              <a:buClrTx/>
              <a:buFontTx/>
              <a:buNone/>
            </a:pPr>
            <a:endParaRPr lang="nl-NL" sz="1100">
              <a:solidFill>
                <a:srgbClr val="000000"/>
              </a:solidFill>
            </a:endParaRPr>
          </a:p>
          <a:p>
            <a:pPr eaLnBrk="1">
              <a:buClrTx/>
              <a:buFontTx/>
              <a:buNone/>
            </a:pPr>
            <a:r>
              <a:rPr lang="nl-NL" sz="1100">
                <a:solidFill>
                  <a:srgbClr val="000000"/>
                </a:solidFill>
              </a:rPr>
              <a:t>Laat deze casus in groepen uitwerken.</a:t>
            </a:r>
          </a:p>
          <a:p>
            <a:pPr eaLnBrk="1">
              <a:buClrTx/>
              <a:buFontTx/>
              <a:buNone/>
            </a:pPr>
            <a:endParaRPr lang="nl-NL" sz="1100">
              <a:solidFill>
                <a:srgbClr val="000000"/>
              </a:solidFill>
            </a:endParaRPr>
          </a:p>
          <a:p>
            <a:pPr eaLnBrk="1">
              <a:buClrTx/>
              <a:buFontTx/>
              <a:buNone/>
            </a:pPr>
            <a:endParaRPr lang="nl-NL" sz="1100">
              <a:solidFill>
                <a:srgbClr val="000000"/>
              </a:solidFill>
            </a:endParaRPr>
          </a:p>
        </p:txBody>
      </p:sp>
    </p:spTree>
    <p:extLst>
      <p:ext uri="{BB962C8B-B14F-4D97-AF65-F5344CB8AC3E}">
        <p14:creationId xmlns:p14="http://schemas.microsoft.com/office/powerpoint/2010/main" val="1766605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D9193E2B-A727-40AC-BC36-B7F55040061C}" type="slidenum">
              <a:rPr lang="nl-NL" smtClean="0">
                <a:solidFill>
                  <a:srgbClr val="000000"/>
                </a:solidFill>
                <a:latin typeface="Times New Roman" pitchFamily="16" charset="0"/>
              </a:rPr>
              <a:pPr eaLnBrk="1"/>
              <a:t>27</a:t>
            </a:fld>
            <a:endParaRPr lang="nl-NL" smtClean="0">
              <a:solidFill>
                <a:srgbClr val="000000"/>
              </a:solidFill>
              <a:latin typeface="Times New Roman" pitchFamily="16" charset="0"/>
            </a:endParaRPr>
          </a:p>
        </p:txBody>
      </p:sp>
      <p:sp>
        <p:nvSpPr>
          <p:cNvPr id="7577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5781" name="Text Box 3"/>
          <p:cNvSpPr txBox="1">
            <a:spLocks noChangeArrowheads="1"/>
          </p:cNvSpPr>
          <p:nvPr/>
        </p:nvSpPr>
        <p:spPr bwMode="auto">
          <a:xfrm>
            <a:off x="610157" y="4365857"/>
            <a:ext cx="5885243" cy="3765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Start onderdeel 4 van cursusdag 1: Theorie Verharding</a:t>
            </a:r>
          </a:p>
          <a:p>
            <a:pPr eaLnBrk="1">
              <a:buClrTx/>
              <a:buFontTx/>
              <a:buNone/>
            </a:pPr>
            <a:endParaRPr lang="nl-NL" sz="1100">
              <a:solidFill>
                <a:srgbClr val="000000"/>
              </a:solidFill>
            </a:endParaRPr>
          </a:p>
          <a:p>
            <a:pPr eaLnBrk="1">
              <a:buClrTx/>
              <a:buFontTx/>
              <a:buNone/>
            </a:pPr>
            <a:r>
              <a:rPr lang="nl-NL" sz="1100">
                <a:solidFill>
                  <a:srgbClr val="000000"/>
                </a:solidFill>
              </a:rPr>
              <a:t>Verschillende vormen van verharding in relatie tot run-off van hemelwater en bodeminfiltratie.</a:t>
            </a:r>
          </a:p>
          <a:p>
            <a:pPr eaLnBrk="1">
              <a:buClrTx/>
              <a:buFontTx/>
              <a:buNone/>
            </a:pPr>
            <a:endParaRPr lang="nl-NL" sz="1100">
              <a:solidFill>
                <a:srgbClr val="000000"/>
              </a:solidFill>
            </a:endParaRPr>
          </a:p>
          <a:p>
            <a:pPr eaLnBrk="1">
              <a:buClrTx/>
              <a:buFontTx/>
              <a:buNone/>
            </a:pPr>
            <a:r>
              <a:rPr lang="nl-NL" sz="1100">
                <a:solidFill>
                  <a:srgbClr val="000000"/>
                </a:solidFill>
              </a:rPr>
              <a:t>Doel: voorkom afstroom van hemelwater de tuin uit en verwerk hemelwater in de tuin.</a:t>
            </a:r>
          </a:p>
          <a:p>
            <a:pPr eaLnBrk="1">
              <a:buClrTx/>
              <a:buFontTx/>
              <a:buNone/>
            </a:pPr>
            <a:endParaRPr lang="nl-NL" sz="1100">
              <a:solidFill>
                <a:srgbClr val="000000"/>
              </a:solidFill>
            </a:endParaRPr>
          </a:p>
          <a:p>
            <a:pPr eaLnBrk="1">
              <a:buClrTx/>
              <a:buFontTx/>
              <a:buNone/>
            </a:pPr>
            <a:r>
              <a:rPr lang="nl-NL" sz="1100">
                <a:solidFill>
                  <a:srgbClr val="000000"/>
                </a:solidFill>
              </a:rPr>
              <a:t>Het effect van verharding op de afstroom van hemelwater is afhankelijk van:</a:t>
            </a:r>
          </a:p>
          <a:p>
            <a:pPr eaLnBrk="1">
              <a:buClrTx/>
              <a:buFontTx/>
              <a:buNone/>
            </a:pPr>
            <a:r>
              <a:rPr lang="nl-NL" sz="1100">
                <a:solidFill>
                  <a:srgbClr val="000000"/>
                </a:solidFill>
              </a:rPr>
              <a:t>(1) areaal van verharding,</a:t>
            </a:r>
          </a:p>
          <a:p>
            <a:pPr eaLnBrk="1">
              <a:buClrTx/>
              <a:buFontTx/>
              <a:buNone/>
            </a:pPr>
            <a:r>
              <a:rPr lang="nl-NL" sz="1100">
                <a:solidFill>
                  <a:srgbClr val="000000"/>
                </a:solidFill>
              </a:rPr>
              <a:t>(2) manier van toepassing (met of zonder voegen, afschot), en</a:t>
            </a:r>
          </a:p>
          <a:p>
            <a:pPr eaLnBrk="1">
              <a:buClrTx/>
              <a:buFontTx/>
              <a:buNone/>
            </a:pPr>
            <a:r>
              <a:rPr lang="nl-NL" sz="1100">
                <a:solidFill>
                  <a:srgbClr val="000000"/>
                </a:solidFill>
              </a:rPr>
              <a:t>(3) keuze van materialen (waterdoorlatendheid)</a:t>
            </a:r>
          </a:p>
          <a:p>
            <a:pPr eaLnBrk="1">
              <a:buClrTx/>
              <a:buFontTx/>
              <a:buNone/>
            </a:pPr>
            <a:endParaRPr lang="nl-NL" sz="1100">
              <a:solidFill>
                <a:srgbClr val="000000"/>
              </a:solidFill>
            </a:endParaRPr>
          </a:p>
          <a:p>
            <a:pPr eaLnBrk="1">
              <a:buClrTx/>
              <a:buFontTx/>
              <a:buNone/>
            </a:pPr>
            <a:endParaRPr lang="nl-NL" sz="1100" b="1">
              <a:solidFill>
                <a:srgbClr val="000000"/>
              </a:solidFill>
            </a:endParaRPr>
          </a:p>
          <a:p>
            <a:pPr eaLnBrk="1">
              <a:buClrTx/>
              <a:buFontTx/>
              <a:buNone/>
            </a:pPr>
            <a:endParaRPr lang="nl-NL" sz="1100" b="1">
              <a:solidFill>
                <a:srgbClr val="000000"/>
              </a:solidFill>
            </a:endParaRPr>
          </a:p>
        </p:txBody>
      </p:sp>
    </p:spTree>
    <p:extLst>
      <p:ext uri="{BB962C8B-B14F-4D97-AF65-F5344CB8AC3E}">
        <p14:creationId xmlns:p14="http://schemas.microsoft.com/office/powerpoint/2010/main" val="358274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D82F0102-6BC7-4797-8D10-BA01FA4E0355}" type="slidenum">
              <a:rPr lang="nl-NL" smtClean="0">
                <a:solidFill>
                  <a:srgbClr val="000000"/>
                </a:solidFill>
                <a:latin typeface="Times New Roman" pitchFamily="16" charset="0"/>
              </a:rPr>
              <a:pPr eaLnBrk="1"/>
              <a:t>28</a:t>
            </a:fld>
            <a:endParaRPr lang="nl-NL" smtClean="0">
              <a:solidFill>
                <a:srgbClr val="000000"/>
              </a:solidFill>
              <a:latin typeface="Times New Roman" pitchFamily="16" charset="0"/>
            </a:endParaRPr>
          </a:p>
        </p:txBody>
      </p:sp>
      <p:sp>
        <p:nvSpPr>
          <p:cNvPr id="7680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6805" name="Text Box 3"/>
          <p:cNvSpPr txBox="1">
            <a:spLocks noChangeArrowheads="1"/>
          </p:cNvSpPr>
          <p:nvPr/>
        </p:nvSpPr>
        <p:spPr bwMode="auto">
          <a:xfrm>
            <a:off x="610156" y="4341544"/>
            <a:ext cx="5818111" cy="2525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Verschillende typen materialen zijn in verschillende mate doordringbaar voor water.</a:t>
            </a:r>
          </a:p>
          <a:p>
            <a:pPr eaLnBrk="1">
              <a:buClrTx/>
              <a:buFontTx/>
              <a:buNone/>
            </a:pPr>
            <a:r>
              <a:rPr lang="nl-NL" sz="1100" dirty="0">
                <a:solidFill>
                  <a:srgbClr val="000000"/>
                </a:solidFill>
              </a:rPr>
              <a:t>Hoe groter deze doordringbaarheid hoe meer hemelwater in de bodem kan infiltreren en hoe geringer de afstroom van hemelwater naar de omgeving van de tuin, het riool en het oppervlaktewater.</a:t>
            </a:r>
          </a:p>
          <a:p>
            <a:pPr eaLnBrk="1">
              <a:buClrTx/>
              <a:buFontTx/>
              <a:buNone/>
            </a:pPr>
            <a:endParaRPr lang="nl-NL" sz="1100" dirty="0">
              <a:solidFill>
                <a:srgbClr val="000000"/>
              </a:solidFill>
            </a:endParaRPr>
          </a:p>
          <a:p>
            <a:pPr eaLnBrk="1">
              <a:buClrTx/>
              <a:buFontTx/>
              <a:buNone/>
            </a:pPr>
            <a:r>
              <a:rPr lang="nl-NL" sz="1100" dirty="0" err="1">
                <a:solidFill>
                  <a:srgbClr val="000000"/>
                </a:solidFill>
              </a:rPr>
              <a:t>Halfverhardingen</a:t>
            </a:r>
            <a:r>
              <a:rPr lang="nl-NL" sz="1100" dirty="0">
                <a:solidFill>
                  <a:srgbClr val="000000"/>
                </a:solidFill>
              </a:rPr>
              <a:t>, grind, boomschors, grastegels, schelpen.</a:t>
            </a:r>
          </a:p>
          <a:p>
            <a:pPr eaLnBrk="1">
              <a:buClrTx/>
              <a:buFontTx/>
              <a:buNone/>
            </a:pPr>
            <a:endParaRPr lang="nl-NL" sz="1100" dirty="0">
              <a:solidFill>
                <a:srgbClr val="000000"/>
              </a:solidFill>
            </a:endParaRPr>
          </a:p>
          <a:p>
            <a:pPr eaLnBrk="1">
              <a:buClrTx/>
              <a:buFontTx/>
              <a:buNone/>
            </a:pPr>
            <a:r>
              <a:rPr lang="nl-NL" sz="1100" dirty="0">
                <a:solidFill>
                  <a:srgbClr val="000000"/>
                </a:solidFill>
              </a:rPr>
              <a:t>Voorbeeldmaterialen laten zien, liefst bij een bedrijf: demonstratiemateriaal</a:t>
            </a:r>
          </a:p>
        </p:txBody>
      </p:sp>
    </p:spTree>
    <p:extLst>
      <p:ext uri="{BB962C8B-B14F-4D97-AF65-F5344CB8AC3E}">
        <p14:creationId xmlns:p14="http://schemas.microsoft.com/office/powerpoint/2010/main" val="3524940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8DA5700F-914E-4D19-A3DA-90A4A6B6BBD0}" type="slidenum">
              <a:rPr lang="nl-NL" smtClean="0">
                <a:solidFill>
                  <a:srgbClr val="000000"/>
                </a:solidFill>
                <a:latin typeface="Times New Roman" pitchFamily="16" charset="0"/>
              </a:rPr>
              <a:pPr eaLnBrk="1"/>
              <a:t>29</a:t>
            </a:fld>
            <a:endParaRPr lang="nl-NL" smtClean="0">
              <a:solidFill>
                <a:srgbClr val="000000"/>
              </a:solidFill>
              <a:latin typeface="Times New Roman" pitchFamily="16" charset="0"/>
            </a:endParaRPr>
          </a:p>
        </p:txBody>
      </p:sp>
      <p:sp>
        <p:nvSpPr>
          <p:cNvPr id="7782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8"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7829" name="Text Box 3"/>
          <p:cNvSpPr txBox="1">
            <a:spLocks noChangeArrowheads="1"/>
          </p:cNvSpPr>
          <p:nvPr/>
        </p:nvSpPr>
        <p:spPr bwMode="auto">
          <a:xfrm>
            <a:off x="608664" y="4412964"/>
            <a:ext cx="5818111" cy="3254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Start onderdeel 5 van cursusdag 1: Casus verwerking van hemelwater in de tuin</a:t>
            </a:r>
          </a:p>
          <a:p>
            <a:pPr eaLnBrk="1">
              <a:buClrTx/>
              <a:buFontTx/>
              <a:buNone/>
            </a:pPr>
            <a:endParaRPr lang="nl-NL" sz="1100" dirty="0">
              <a:solidFill>
                <a:srgbClr val="000000"/>
              </a:solidFill>
            </a:endParaRPr>
          </a:p>
          <a:p>
            <a:pPr eaLnBrk="1">
              <a:buClrTx/>
              <a:buFontTx/>
              <a:buNone/>
            </a:pPr>
            <a:r>
              <a:rPr lang="nl-NL" sz="1100" dirty="0">
                <a:solidFill>
                  <a:srgbClr val="000000"/>
                </a:solidFill>
              </a:rPr>
              <a:t>Het probleem:</a:t>
            </a:r>
          </a:p>
          <a:p>
            <a:pPr eaLnBrk="1">
              <a:buClrTx/>
              <a:buFontTx/>
              <a:buNone/>
            </a:pPr>
            <a:r>
              <a:rPr lang="nl-NL" sz="1100" dirty="0">
                <a:solidFill>
                  <a:srgbClr val="000000"/>
                </a:solidFill>
              </a:rPr>
              <a:t>De waterhuishouding van onze steden staat onder druk. Door de klimaatverandering stijgt de hoeveelheid neerslag. Vooral in de wintermaanden nemen de plensbuien toe. In de stad staan regelmatig straten blank en lopen kelders onder water. De afvoer van veel neerslag via het rioolstelsel leidt tot een snelle toevoer van water van een slechte kwaliteit naar onze rivieren. De capaciteit van rioolstelsels zal nooit voldoende zijn om de plensbuien te kunnen verwerken. In de steden wordt meer en meer het regenwater afgekoppeld om wateroverlast te voorkomen.</a:t>
            </a:r>
          </a:p>
          <a:p>
            <a:pPr eaLnBrk="1">
              <a:buClrTx/>
              <a:buFontTx/>
              <a:buNone/>
            </a:pPr>
            <a:endParaRPr lang="nl-NL" sz="1100" dirty="0">
              <a:solidFill>
                <a:srgbClr val="000000"/>
              </a:solidFill>
            </a:endParaRPr>
          </a:p>
          <a:p>
            <a:pPr eaLnBrk="1">
              <a:buClrTx/>
              <a:buFontTx/>
              <a:buNone/>
            </a:pPr>
            <a:r>
              <a:rPr lang="nl-NL" sz="1100" dirty="0" err="1">
                <a:solidFill>
                  <a:srgbClr val="000000"/>
                </a:solidFill>
                <a:cs typeface="Arial" charset="0"/>
              </a:rPr>
              <a:t>Gelijkertijd</a:t>
            </a:r>
            <a:r>
              <a:rPr lang="nl-NL" sz="1100" dirty="0">
                <a:solidFill>
                  <a:srgbClr val="000000"/>
                </a:solidFill>
                <a:cs typeface="Arial" charset="0"/>
              </a:rPr>
              <a:t> worden onze zomers warmer en droger. De afwisseling van natte en droge perioden en de mogelijke wateroverlast roepen op tot duurzame buffering van de neerslag in onze steden zelf. Het  belang  van  waterbuffering  behoeft in het  volgebouwde Nederland geen uitgebreide uitleg. Als stelregel geldt dat nieuw te verharden gebied moet worden gecompenseerd door extra open water van tenminste 10 procent van het te verharden oppervlak. Maar  in onze steden is ruimte schaars. Kunnen tuinen hier een rol spelen om het water in de stad te houden?</a:t>
            </a:r>
          </a:p>
        </p:txBody>
      </p:sp>
    </p:spTree>
    <p:extLst>
      <p:ext uri="{BB962C8B-B14F-4D97-AF65-F5344CB8AC3E}">
        <p14:creationId xmlns:p14="http://schemas.microsoft.com/office/powerpoint/2010/main" val="8506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103B009C-4057-4394-B60B-65464CD613BF}" type="slidenum">
              <a:rPr lang="nl-NL" smtClean="0">
                <a:solidFill>
                  <a:srgbClr val="000000"/>
                </a:solidFill>
                <a:latin typeface="Times New Roman" pitchFamily="16" charset="0"/>
              </a:rPr>
              <a:pPr eaLnBrk="1"/>
              <a:t>3</a:t>
            </a:fld>
            <a:endParaRPr lang="nl-NL" smtClean="0">
              <a:solidFill>
                <a:srgbClr val="000000"/>
              </a:solidFill>
              <a:latin typeface="Times New Roman" pitchFamily="16" charset="0"/>
            </a:endParaRPr>
          </a:p>
        </p:txBody>
      </p:sp>
      <p:sp>
        <p:nvSpPr>
          <p:cNvPr id="5222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2229" name="Text Box 3"/>
          <p:cNvSpPr txBox="1">
            <a:spLocks noChangeArrowheads="1"/>
          </p:cNvSpPr>
          <p:nvPr/>
        </p:nvSpPr>
        <p:spPr bwMode="auto">
          <a:xfrm>
            <a:off x="135757" y="4411446"/>
            <a:ext cx="6590876" cy="179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marL="457200"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1pPr>
            <a:lvl2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2pPr>
            <a:lvl3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3pPr>
            <a:lvl4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4pPr>
            <a:lvl5pPr eaLnBrk="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57200" algn="l"/>
                <a:tab pos="904875" algn="l"/>
                <a:tab pos="1354138" algn="l"/>
                <a:tab pos="1803400" algn="l"/>
                <a:tab pos="2252663" algn="l"/>
                <a:tab pos="2701925" algn="l"/>
                <a:tab pos="3151188" algn="l"/>
                <a:tab pos="3600450" algn="l"/>
                <a:tab pos="4049713" algn="l"/>
                <a:tab pos="4498975" algn="l"/>
                <a:tab pos="4948238" algn="l"/>
                <a:tab pos="5397500" algn="l"/>
                <a:tab pos="5846763" algn="l"/>
                <a:tab pos="6296025" algn="l"/>
                <a:tab pos="6745288" algn="l"/>
                <a:tab pos="7194550" algn="l"/>
                <a:tab pos="7643813" algn="l"/>
                <a:tab pos="8093075" algn="l"/>
                <a:tab pos="8542338" algn="l"/>
                <a:tab pos="8991600" algn="l"/>
                <a:tab pos="94408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In het kort gaat het er om dat de cursist na afloop:</a:t>
            </a:r>
          </a:p>
          <a:p>
            <a:pPr eaLnBrk="1">
              <a:buClrTx/>
              <a:buFontTx/>
              <a:buNone/>
            </a:pPr>
            <a:r>
              <a:rPr lang="nl-NL" sz="1100">
                <a:solidFill>
                  <a:srgbClr val="000000"/>
                </a:solidFill>
              </a:rPr>
              <a:t>1) Met andere ogen naar de tuin kijkt</a:t>
            </a:r>
          </a:p>
          <a:p>
            <a:pPr eaLnBrk="1">
              <a:buClrTx/>
              <a:buFontTx/>
              <a:buNone/>
            </a:pPr>
            <a:r>
              <a:rPr lang="nl-NL" sz="1100">
                <a:solidFill>
                  <a:srgbClr val="000000"/>
                </a:solidFill>
              </a:rPr>
              <a:t>2) Weet waarom hij/zij iets doet (bewustwording);</a:t>
            </a:r>
          </a:p>
          <a:p>
            <a:pPr eaLnBrk="1">
              <a:buClrTx/>
              <a:buFontTx/>
              <a:buNone/>
            </a:pPr>
            <a:r>
              <a:rPr lang="nl-NL" sz="1100">
                <a:solidFill>
                  <a:srgbClr val="000000"/>
                </a:solidFill>
              </a:rPr>
              <a:t>3) Hoe dit moet worden gedaan (handelingsbekwaamheid), en</a:t>
            </a:r>
          </a:p>
          <a:p>
            <a:pPr eaLnBrk="1">
              <a:buClrTx/>
              <a:buFontTx/>
              <a:buNone/>
            </a:pPr>
            <a:r>
              <a:rPr lang="nl-NL" sz="1100">
                <a:solidFill>
                  <a:srgbClr val="000000"/>
                </a:solidFill>
              </a:rPr>
              <a:t>4) Hoe dit naar de klant kan worden gecommuniceerd ('ambassadeur')</a:t>
            </a:r>
          </a:p>
        </p:txBody>
      </p:sp>
    </p:spTree>
    <p:extLst>
      <p:ext uri="{BB962C8B-B14F-4D97-AF65-F5344CB8AC3E}">
        <p14:creationId xmlns:p14="http://schemas.microsoft.com/office/powerpoint/2010/main" val="2114906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A57B5A5F-CFE7-41B6-A69F-7E889E6E9257}" type="slidenum">
              <a:rPr lang="nl-NL" smtClean="0">
                <a:solidFill>
                  <a:srgbClr val="000000"/>
                </a:solidFill>
                <a:latin typeface="Times New Roman" pitchFamily="16" charset="0"/>
              </a:rPr>
              <a:pPr eaLnBrk="1"/>
              <a:t>30</a:t>
            </a:fld>
            <a:endParaRPr lang="nl-NL" smtClean="0">
              <a:solidFill>
                <a:srgbClr val="000000"/>
              </a:solidFill>
              <a:latin typeface="Times New Roman" pitchFamily="16" charset="0"/>
            </a:endParaRPr>
          </a:p>
        </p:txBody>
      </p:sp>
      <p:sp>
        <p:nvSpPr>
          <p:cNvPr id="7885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8853" name="Text Box 3"/>
          <p:cNvSpPr txBox="1">
            <a:spLocks noChangeArrowheads="1"/>
          </p:cNvSpPr>
          <p:nvPr/>
        </p:nvSpPr>
        <p:spPr bwMode="auto">
          <a:xfrm>
            <a:off x="677288" y="4479828"/>
            <a:ext cx="5818111" cy="26836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In de natuur stroomt 10 procent van de neerslag over het grondoppervlak af naar open water. In de compacte stad met 75-100 procent verhard oppervlak loopt dit percentage op tot wel 55 procent. Bij toenemende verharding neemt de hoeveelheid neerslag die lokaal wordt gebufferd, navenant af. Bodeminfiltratie wordt het sterkst gereduceerd; van 50 procent in de natuur tot maar 15 procent in de compacte stad. Ook de totale verdamping - de zogenaamde evapotranspiratie - neemt af. Evapotranspiratie beschrijft de totale hoeveelheid waterdamp als gevolg van verdamping van water vanuit de bodem, het natte bladerdak en het oppervlaktewater (evaporatie) en vanuit de huidmondjes van de bladeren (transpiratie). Compensatie van het te verharden oppervlak met 10 procent open water is duidelijk onvoldoende voor duurzame waterbuffering.</a:t>
            </a:r>
          </a:p>
          <a:p>
            <a:pPr eaLnBrk="1">
              <a:buClrTx/>
              <a:buFontTx/>
              <a:buNone/>
            </a:pPr>
            <a:endParaRPr lang="nl-NL" sz="1100">
              <a:solidFill>
                <a:srgbClr val="000000"/>
              </a:solidFill>
            </a:endParaRPr>
          </a:p>
          <a:p>
            <a:pPr eaLnBrk="1">
              <a:buClrTx/>
              <a:buFontTx/>
              <a:buNone/>
            </a:pPr>
            <a:r>
              <a:rPr lang="nl-NL" sz="1100">
                <a:solidFill>
                  <a:srgbClr val="000000"/>
                </a:solidFill>
              </a:rPr>
              <a:t>Hoe minder groen areaal in de stad, des te minder water er verdampt en in de bodem infiltreert, en des te groter het percentage afstromend water na neerslag wordt.</a:t>
            </a:r>
          </a:p>
          <a:p>
            <a:pPr eaLnBrk="1">
              <a:buClrTx/>
              <a:buFontTx/>
              <a:buNone/>
            </a:pPr>
            <a:endParaRPr lang="nl-NL" sz="1100">
              <a:solidFill>
                <a:srgbClr val="000000"/>
              </a:solidFill>
            </a:endParaRPr>
          </a:p>
          <a:p>
            <a:pPr eaLnBrk="1">
              <a:buClrTx/>
              <a:buFontTx/>
              <a:buNone/>
            </a:pPr>
            <a:endParaRPr lang="nl-NL" sz="1100">
              <a:solidFill>
                <a:srgbClr val="000000"/>
              </a:solidFill>
            </a:endParaRPr>
          </a:p>
        </p:txBody>
      </p:sp>
    </p:spTree>
    <p:extLst>
      <p:ext uri="{BB962C8B-B14F-4D97-AF65-F5344CB8AC3E}">
        <p14:creationId xmlns:p14="http://schemas.microsoft.com/office/powerpoint/2010/main" val="21998736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86B634B4-50D6-462F-B6D9-097F508B0495}" type="slidenum">
              <a:rPr lang="nl-NL" smtClean="0">
                <a:solidFill>
                  <a:srgbClr val="000000"/>
                </a:solidFill>
                <a:latin typeface="Times New Roman" pitchFamily="16" charset="0"/>
              </a:rPr>
              <a:pPr eaLnBrk="1"/>
              <a:t>31</a:t>
            </a:fld>
            <a:endParaRPr lang="nl-NL" smtClean="0">
              <a:solidFill>
                <a:srgbClr val="000000"/>
              </a:solidFill>
              <a:latin typeface="Times New Roman" pitchFamily="16" charset="0"/>
            </a:endParaRPr>
          </a:p>
        </p:txBody>
      </p:sp>
      <p:sp>
        <p:nvSpPr>
          <p:cNvPr id="7987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79877" name="Text Box 3"/>
          <p:cNvSpPr txBox="1">
            <a:spLocks noChangeArrowheads="1"/>
          </p:cNvSpPr>
          <p:nvPr/>
        </p:nvSpPr>
        <p:spPr bwMode="auto">
          <a:xfrm>
            <a:off x="608664" y="4341544"/>
            <a:ext cx="5750980" cy="896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Voegen open laten is beter dan voegen dichtsmeren!</a:t>
            </a:r>
          </a:p>
          <a:p>
            <a:pPr eaLnBrk="1">
              <a:buClrTx/>
              <a:buFontTx/>
              <a:buNone/>
            </a:pPr>
            <a:endParaRPr lang="nl-NL" sz="1100">
              <a:solidFill>
                <a:srgbClr val="000000"/>
              </a:solidFill>
            </a:endParaRPr>
          </a:p>
          <a:p>
            <a:pPr eaLnBrk="1">
              <a:buClrTx/>
              <a:buFontTx/>
              <a:buNone/>
            </a:pPr>
            <a:r>
              <a:rPr lang="nl-NL" sz="1100">
                <a:solidFill>
                  <a:srgbClr val="000000"/>
                </a:solidFill>
              </a:rPr>
              <a:t>Zijn planten tussen de stenen nu een zorg of een zegen?</a:t>
            </a:r>
          </a:p>
        </p:txBody>
      </p:sp>
    </p:spTree>
    <p:extLst>
      <p:ext uri="{BB962C8B-B14F-4D97-AF65-F5344CB8AC3E}">
        <p14:creationId xmlns:p14="http://schemas.microsoft.com/office/powerpoint/2010/main" val="2404025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46A5713C-2245-4400-AFE7-4ED98391EDF8}" type="slidenum">
              <a:rPr lang="nl-NL" smtClean="0">
                <a:solidFill>
                  <a:srgbClr val="000000"/>
                </a:solidFill>
                <a:latin typeface="Times New Roman" pitchFamily="16" charset="0"/>
              </a:rPr>
              <a:pPr eaLnBrk="1"/>
              <a:t>32</a:t>
            </a:fld>
            <a:endParaRPr lang="nl-NL" smtClean="0">
              <a:solidFill>
                <a:srgbClr val="000000"/>
              </a:solidFill>
              <a:latin typeface="Times New Roman" pitchFamily="16" charset="0"/>
            </a:endParaRPr>
          </a:p>
        </p:txBody>
      </p:sp>
      <p:sp>
        <p:nvSpPr>
          <p:cNvPr id="8089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80901" name="Text Box 3"/>
          <p:cNvSpPr txBox="1">
            <a:spLocks noChangeArrowheads="1"/>
          </p:cNvSpPr>
          <p:nvPr/>
        </p:nvSpPr>
        <p:spPr bwMode="auto">
          <a:xfrm>
            <a:off x="677288" y="4411446"/>
            <a:ext cx="5818111" cy="15469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b="1">
                <a:solidFill>
                  <a:srgbClr val="000000"/>
                </a:solidFill>
              </a:rPr>
              <a:t>Casus</a:t>
            </a:r>
          </a:p>
          <a:p>
            <a:pPr eaLnBrk="1">
              <a:buClrTx/>
              <a:buFontTx/>
              <a:buNone/>
            </a:pPr>
            <a:r>
              <a:rPr lang="nl-NL" sz="1100">
                <a:solidFill>
                  <a:srgbClr val="000000"/>
                </a:solidFill>
              </a:rPr>
              <a:t>Alle leerlingen een tekening/schets laten maken van een simpele tuin met maximaal 20% verharding: vooral letten op verdeling van verharding over de tuin. Hierna vergelijken en de verschillende ideeën bespreken, vooral focussen op de vele mogelijkheden van invulling, 20% verharding kan je op vele manieren aanleggen.</a:t>
            </a:r>
          </a:p>
          <a:p>
            <a:pPr eaLnBrk="1">
              <a:buClrTx/>
              <a:buFontTx/>
              <a:buNone/>
            </a:pPr>
            <a:endParaRPr lang="nl-NL" sz="1100">
              <a:solidFill>
                <a:srgbClr val="000000"/>
              </a:solidFill>
            </a:endParaRPr>
          </a:p>
          <a:p>
            <a:pPr eaLnBrk="1">
              <a:buClrTx/>
              <a:buFontTx/>
              <a:buNone/>
            </a:pPr>
            <a:r>
              <a:rPr lang="nl-NL" sz="1100">
                <a:solidFill>
                  <a:srgbClr val="000000"/>
                </a:solidFill>
              </a:rPr>
              <a:t>Verschillende typen van verharding. Hoe waterdoorlatend zijn verschillende soorten verharding? Dit aangrijpen om over de functie van de bodem als spons te praten. Deze functie kan eventueel worden aangetoond met filtratie proeven.</a:t>
            </a:r>
          </a:p>
        </p:txBody>
      </p:sp>
    </p:spTree>
    <p:extLst>
      <p:ext uri="{BB962C8B-B14F-4D97-AF65-F5344CB8AC3E}">
        <p14:creationId xmlns:p14="http://schemas.microsoft.com/office/powerpoint/2010/main" val="3901917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576CB049-86A2-426E-B947-5CC6ED8C8F03}" type="slidenum">
              <a:rPr lang="nl-NL" smtClean="0">
                <a:solidFill>
                  <a:srgbClr val="000000"/>
                </a:solidFill>
                <a:latin typeface="Times New Roman" pitchFamily="16" charset="0"/>
              </a:rPr>
              <a:pPr eaLnBrk="1"/>
              <a:t>33</a:t>
            </a:fld>
            <a:endParaRPr lang="nl-NL" smtClean="0">
              <a:solidFill>
                <a:srgbClr val="000000"/>
              </a:solidFill>
              <a:latin typeface="Times New Roman" pitchFamily="16" charset="0"/>
            </a:endParaRPr>
          </a:p>
        </p:txBody>
      </p:sp>
      <p:sp>
        <p:nvSpPr>
          <p:cNvPr id="8192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81925" name="Text Box 3"/>
          <p:cNvSpPr txBox="1">
            <a:spLocks noChangeArrowheads="1"/>
          </p:cNvSpPr>
          <p:nvPr/>
        </p:nvSpPr>
        <p:spPr bwMode="auto">
          <a:xfrm>
            <a:off x="677288" y="4618113"/>
            <a:ext cx="5886735" cy="5444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endParaRPr lang="nl-NL" sz="1100" b="1">
              <a:solidFill>
                <a:srgbClr val="000000"/>
              </a:solidFill>
            </a:endParaRPr>
          </a:p>
          <a:p>
            <a:pPr eaLnBrk="1">
              <a:buClrTx/>
              <a:buFontTx/>
              <a:buNone/>
            </a:pPr>
            <a:endParaRPr lang="nl-NL" sz="1100" b="1">
              <a:solidFill>
                <a:srgbClr val="000000"/>
              </a:solidFill>
            </a:endParaRPr>
          </a:p>
        </p:txBody>
      </p:sp>
      <p:sp>
        <p:nvSpPr>
          <p:cNvPr id="81926" name="Text Box 4"/>
          <p:cNvSpPr txBox="1">
            <a:spLocks noChangeArrowheads="1"/>
          </p:cNvSpPr>
          <p:nvPr/>
        </p:nvSpPr>
        <p:spPr bwMode="auto">
          <a:xfrm>
            <a:off x="608664" y="4479827"/>
            <a:ext cx="5818111" cy="249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Als introductie voor de casus vijver</a:t>
            </a:r>
          </a:p>
        </p:txBody>
      </p:sp>
    </p:spTree>
    <p:extLst>
      <p:ext uri="{BB962C8B-B14F-4D97-AF65-F5344CB8AC3E}">
        <p14:creationId xmlns:p14="http://schemas.microsoft.com/office/powerpoint/2010/main" val="3288167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757CEC40-4F7A-403D-A1A4-43462AF45DDD}" type="slidenum">
              <a:rPr lang="nl-NL" smtClean="0">
                <a:solidFill>
                  <a:srgbClr val="000000"/>
                </a:solidFill>
                <a:latin typeface="Times New Roman" pitchFamily="16" charset="0"/>
              </a:rPr>
              <a:pPr eaLnBrk="1"/>
              <a:t>34</a:t>
            </a:fld>
            <a:endParaRPr lang="nl-NL" smtClean="0">
              <a:solidFill>
                <a:srgbClr val="000000"/>
              </a:solidFill>
              <a:latin typeface="Times New Roman" pitchFamily="16" charset="0"/>
            </a:endParaRPr>
          </a:p>
        </p:txBody>
      </p:sp>
      <p:sp>
        <p:nvSpPr>
          <p:cNvPr id="8294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82949" name="Text Box 3"/>
          <p:cNvSpPr txBox="1">
            <a:spLocks noChangeArrowheads="1"/>
          </p:cNvSpPr>
          <p:nvPr/>
        </p:nvSpPr>
        <p:spPr bwMode="auto">
          <a:xfrm>
            <a:off x="677288" y="4479828"/>
            <a:ext cx="5886735" cy="373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b="1" dirty="0">
                <a:solidFill>
                  <a:srgbClr val="000000"/>
                </a:solidFill>
                <a:latin typeface="Arial" panose="020B0604020202020204" pitchFamily="34" charset="0"/>
                <a:cs typeface="Arial" panose="020B0604020202020204" pitchFamily="34" charset="0"/>
              </a:rPr>
              <a:t>De casus:</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Een ondernemer heeft een perceel van 1 hectare waarop hij een pand wil neerzetten van 20 bij 10 meter. Hij krijgt alleen toestemming van de vergunningverlener indien het hemelwater dat op het pand valt, volledig lokaal wordt verwerkt en niet wordt afgevoerd richting het riool.</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De ondernemer gaat niet in verzet tegen deze beslissing temeer daar hij van plan was een tuin aan te leggen met een vijver. Hij ziet zijn kans schoon om de geplande vijver een rol te laten spelen bij de lokale verwerking van het hemelwater .</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De opdracht is om een vijver te ontwerpen die bijdraagt aan de verplichte verwerking van het hemelwater en die tevens meerwaarde heeft voor de levende tuin.</a:t>
            </a:r>
          </a:p>
          <a:p>
            <a:pPr eaLnBrk="1">
              <a:buClrTx/>
              <a:buFontTx/>
              <a:buNone/>
            </a:pPr>
            <a:r>
              <a:rPr lang="nl-NL" sz="1100" dirty="0">
                <a:solidFill>
                  <a:srgbClr val="000000"/>
                </a:solidFill>
                <a:latin typeface="Arial" panose="020B0604020202020204" pitchFamily="34" charset="0"/>
                <a:cs typeface="Arial" panose="020B0604020202020204" pitchFamily="34" charset="0"/>
              </a:rPr>
              <a:t>Aandachtspunten o.a.</a:t>
            </a:r>
          </a:p>
          <a:p>
            <a:pPr marL="217147" indent="-217147" eaLnBrk="1">
              <a:buClrTx/>
              <a:buFontTx/>
              <a:buAutoNum type="arabicParenBoth"/>
            </a:pPr>
            <a:r>
              <a:rPr lang="nl-NL" sz="1100" dirty="0">
                <a:solidFill>
                  <a:srgbClr val="000000"/>
                </a:solidFill>
                <a:latin typeface="Arial" panose="020B0604020202020204" pitchFamily="34" charset="0"/>
                <a:cs typeface="Arial" panose="020B0604020202020204" pitchFamily="34" charset="0"/>
              </a:rPr>
              <a:t>Geen afstroom van hemelwater uit de tuin,</a:t>
            </a:r>
          </a:p>
          <a:p>
            <a:pPr marL="217147" indent="-217147" eaLnBrk="1">
              <a:buClrTx/>
              <a:buFontTx/>
              <a:buAutoNum type="arabicParenBoth"/>
            </a:pPr>
            <a:r>
              <a:rPr lang="nl-NL" sz="1100" dirty="0">
                <a:solidFill>
                  <a:srgbClr val="000000"/>
                </a:solidFill>
                <a:latin typeface="Arial" panose="020B0604020202020204" pitchFamily="34" charset="0"/>
                <a:cs typeface="Arial" panose="020B0604020202020204" pitchFamily="34" charset="0"/>
              </a:rPr>
              <a:t>Volume van de vijver,</a:t>
            </a:r>
          </a:p>
          <a:p>
            <a:pPr marL="217147" indent="-217147" eaLnBrk="1">
              <a:buClrTx/>
              <a:buFontTx/>
              <a:buAutoNum type="arabicParenBoth"/>
            </a:pPr>
            <a:r>
              <a:rPr lang="nl-NL" sz="1100" dirty="0">
                <a:solidFill>
                  <a:srgbClr val="000000"/>
                </a:solidFill>
                <a:latin typeface="Arial" panose="020B0604020202020204" pitchFamily="34" charset="0"/>
                <a:cs typeface="Arial" panose="020B0604020202020204" pitchFamily="34" charset="0"/>
              </a:rPr>
              <a:t>Hoe komt het hemelwater van het dak in de vijver,</a:t>
            </a:r>
          </a:p>
          <a:p>
            <a:pPr marL="217147" indent="-217147" eaLnBrk="1">
              <a:buClrTx/>
              <a:buFontTx/>
              <a:buAutoNum type="arabicParenBoth"/>
            </a:pPr>
            <a:r>
              <a:rPr lang="nl-NL" sz="1100" dirty="0">
                <a:solidFill>
                  <a:srgbClr val="000000"/>
                </a:solidFill>
                <a:latin typeface="Arial" panose="020B0604020202020204" pitchFamily="34" charset="0"/>
                <a:cs typeface="Arial" panose="020B0604020202020204" pitchFamily="34" charset="0"/>
              </a:rPr>
              <a:t>Oevervegetatie, en</a:t>
            </a:r>
          </a:p>
          <a:p>
            <a:pPr marL="217147" indent="-217147" eaLnBrk="1">
              <a:buClrTx/>
              <a:buFontTx/>
              <a:buAutoNum type="arabicParenBoth"/>
            </a:pPr>
            <a:r>
              <a:rPr lang="nl-NL" sz="1100" dirty="0">
                <a:solidFill>
                  <a:srgbClr val="000000"/>
                </a:solidFill>
                <a:latin typeface="Arial" panose="020B0604020202020204" pitchFamily="34" charset="0"/>
                <a:cs typeface="Arial" panose="020B0604020202020204" pitchFamily="34" charset="0"/>
              </a:rPr>
              <a:t>Eventueel, zuivering van het hemelwater.</a:t>
            </a:r>
          </a:p>
          <a:p>
            <a:pPr eaLnBrk="1">
              <a:buClrTx/>
              <a:buFontTx/>
              <a:buNone/>
            </a:pPr>
            <a:endParaRPr lang="nl-NL" sz="1100" dirty="0">
              <a:solidFill>
                <a:srgbClr val="000000"/>
              </a:solidFill>
              <a:latin typeface="Calibri" pitchFamily="32" charset="0"/>
              <a:cs typeface="Calibri" pitchFamily="32" charset="0"/>
            </a:endParaRPr>
          </a:p>
          <a:p>
            <a:pPr eaLnBrk="1">
              <a:buClrTx/>
              <a:buFontTx/>
              <a:buNone/>
            </a:pPr>
            <a:endParaRPr lang="nl-NL" sz="1100" dirty="0">
              <a:solidFill>
                <a:srgbClr val="000000"/>
              </a:solidFill>
              <a:latin typeface="Calibri" pitchFamily="32" charset="0"/>
              <a:cs typeface="Calibri" pitchFamily="32" charset="0"/>
            </a:endParaRPr>
          </a:p>
          <a:p>
            <a:pPr eaLnBrk="1">
              <a:buClrTx/>
              <a:buFontTx/>
              <a:buNone/>
            </a:pPr>
            <a:endParaRPr lang="nl-NL" sz="1100" dirty="0">
              <a:solidFill>
                <a:srgbClr val="000000"/>
              </a:solidFill>
              <a:latin typeface="Calibri" pitchFamily="32" charset="0"/>
              <a:cs typeface="Calibri" pitchFamily="32" charset="0"/>
            </a:endParaRPr>
          </a:p>
          <a:p>
            <a:pPr eaLnBrk="1">
              <a:buClrTx/>
              <a:buFontTx/>
              <a:buNone/>
            </a:pPr>
            <a:endParaRPr lang="nl-NL" sz="1100" dirty="0">
              <a:solidFill>
                <a:srgbClr val="000000"/>
              </a:solidFill>
              <a:latin typeface="Calibri" pitchFamily="32" charset="0"/>
              <a:cs typeface="Calibri" pitchFamily="32" charset="0"/>
            </a:endParaRPr>
          </a:p>
          <a:p>
            <a:pPr eaLnBrk="1">
              <a:buClrTx/>
              <a:buFontTx/>
              <a:buNone/>
            </a:pPr>
            <a:endParaRPr lang="nl-NL" sz="1100" dirty="0">
              <a:solidFill>
                <a:srgbClr val="000000"/>
              </a:solidFill>
              <a:latin typeface="Calibri" pitchFamily="32" charset="0"/>
              <a:cs typeface="Calibri" pitchFamily="32" charset="0"/>
            </a:endParaRPr>
          </a:p>
          <a:p>
            <a:pPr eaLnBrk="1">
              <a:buClrTx/>
              <a:buFontTx/>
              <a:buNone/>
            </a:pPr>
            <a:endParaRPr lang="nl-NL" sz="1100" dirty="0">
              <a:solidFill>
                <a:srgbClr val="000000"/>
              </a:solidFill>
              <a:latin typeface="Calibri" pitchFamily="32" charset="0"/>
              <a:cs typeface="Calibri" pitchFamily="32" charset="0"/>
            </a:endParaRPr>
          </a:p>
        </p:txBody>
      </p:sp>
    </p:spTree>
    <p:extLst>
      <p:ext uri="{BB962C8B-B14F-4D97-AF65-F5344CB8AC3E}">
        <p14:creationId xmlns:p14="http://schemas.microsoft.com/office/powerpoint/2010/main" val="2633089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srcRect l="16358" t="342" r="18211" b="-356"/>
          <a:stretch/>
        </p:blipFill>
        <p:spPr>
          <a:xfrm>
            <a:off x="1129040" y="652810"/>
            <a:ext cx="4608512" cy="3960440"/>
          </a:xfrm>
          <a:prstGeom prst="rect">
            <a:avLst/>
          </a:prstGeom>
        </p:spPr>
      </p:pic>
      <p:sp>
        <p:nvSpPr>
          <p:cNvPr id="2" name="Tijdelijke aanduiding voor dia-afbeelding 1"/>
          <p:cNvSpPr>
            <a:spLocks noGrp="1" noRot="1" noChangeAspect="1"/>
          </p:cNvSpPr>
          <p:nvPr>
            <p:ph type="sldImg"/>
          </p:nvPr>
        </p:nvSpPr>
        <p:spPr>
          <a:xfrm>
            <a:off x="677863" y="569913"/>
            <a:ext cx="5214937" cy="3910012"/>
          </a:xfrm>
        </p:spPr>
      </p:sp>
      <p:sp>
        <p:nvSpPr>
          <p:cNvPr id="3" name="Tijdelijke aanduiding voor notities 2"/>
          <p:cNvSpPr>
            <a:spLocks noGrp="1"/>
          </p:cNvSpPr>
          <p:nvPr>
            <p:ph type="body" idx="1"/>
          </p:nvPr>
        </p:nvSpPr>
        <p:spPr/>
        <p:txBody>
          <a:bodyPr/>
          <a:lstStyle/>
          <a:p>
            <a:endParaRPr lang="nl-NL" dirty="0" smtClean="0"/>
          </a:p>
          <a:p>
            <a:endParaRPr lang="nl-NL" dirty="0"/>
          </a:p>
        </p:txBody>
      </p:sp>
      <p:sp>
        <p:nvSpPr>
          <p:cNvPr id="4" name="Tijdelijke aanduiding voor dianummer 3"/>
          <p:cNvSpPr>
            <a:spLocks noGrp="1"/>
          </p:cNvSpPr>
          <p:nvPr>
            <p:ph type="sldNum" idx="10"/>
          </p:nvPr>
        </p:nvSpPr>
        <p:spPr/>
        <p:txBody>
          <a:bodyPr/>
          <a:lstStyle/>
          <a:p>
            <a:pPr>
              <a:defRPr/>
            </a:pPr>
            <a:fld id="{02F79386-9AC5-473F-9EEB-36C6ACD4CD54}" type="slidenum">
              <a:rPr lang="nl-NL" smtClean="0"/>
              <a:pPr>
                <a:defRPr/>
              </a:pPr>
              <a:t>35</a:t>
            </a:fld>
            <a:endParaRPr lang="nl-NL"/>
          </a:p>
        </p:txBody>
      </p:sp>
    </p:spTree>
    <p:extLst>
      <p:ext uri="{BB962C8B-B14F-4D97-AF65-F5344CB8AC3E}">
        <p14:creationId xmlns:p14="http://schemas.microsoft.com/office/powerpoint/2010/main" val="4184238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41DA8244-ADC7-4D47-8B8B-2D9BB01B8961}" type="slidenum">
              <a:rPr lang="nl-NL" smtClean="0">
                <a:solidFill>
                  <a:srgbClr val="000000"/>
                </a:solidFill>
                <a:latin typeface="Times New Roman" pitchFamily="16" charset="0"/>
              </a:rPr>
              <a:pPr eaLnBrk="1"/>
              <a:t>38</a:t>
            </a:fld>
            <a:endParaRPr lang="nl-NL" smtClean="0">
              <a:solidFill>
                <a:srgbClr val="000000"/>
              </a:solidFill>
              <a:latin typeface="Times New Roman" pitchFamily="16" charset="0"/>
            </a:endParaRPr>
          </a:p>
        </p:txBody>
      </p:sp>
      <p:sp>
        <p:nvSpPr>
          <p:cNvPr id="8397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83973" name="Text Box 3"/>
          <p:cNvSpPr txBox="1">
            <a:spLocks noChangeArrowheads="1"/>
          </p:cNvSpPr>
          <p:nvPr/>
        </p:nvSpPr>
        <p:spPr bwMode="auto">
          <a:xfrm>
            <a:off x="541532" y="4244288"/>
            <a:ext cx="5750979" cy="4319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latin typeface="Arial" panose="020B0604020202020204" pitchFamily="34" charset="0"/>
                <a:cs typeface="Arial" panose="020B0604020202020204" pitchFamily="34" charset="0"/>
              </a:rPr>
              <a:t>Bij bespreking van het resultaat</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Belangrijk aspect is de rol van de vijver in relatie tot de biodiversiteit in de levende tuin.</a:t>
            </a:r>
          </a:p>
          <a:p>
            <a:pPr eaLnBrk="1">
              <a:buClrTx/>
              <a:buFontTx/>
              <a:buNone/>
            </a:pPr>
            <a:endParaRPr lang="nl-NL" sz="1100" b="1"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Natuurvriendelijke oevers</a:t>
            </a:r>
          </a:p>
          <a:p>
            <a:pPr eaLnBrk="1">
              <a:buClrTx/>
              <a:buFontTx/>
              <a:buNone/>
            </a:pPr>
            <a:r>
              <a:rPr lang="nl-NL" sz="1100" dirty="0">
                <a:solidFill>
                  <a:srgbClr val="000000"/>
                </a:solidFill>
                <a:latin typeface="Arial" panose="020B0604020202020204" pitchFamily="34" charset="0"/>
                <a:cs typeface="Arial" panose="020B0604020202020204" pitchFamily="34" charset="0"/>
              </a:rPr>
              <a:t>Natuurvriendelijke oevers zijn oevers waarbij we naast de waterkerende functie nadrukkelijk rekening houden met biodiversiteit. Natuurvriendelijke oevers zijn belangrijk voor de waterkwaliteit. Sommige planten en dieren die in het oppervlaktewater voorkomen, hebben plaatsen nodig op de oever waarin zij bijvoorbeeld kunnen schuilen. Ook kunnen kikkers en padden in ondiep water hun eitjes afzetten. Hoe meer de natuur zijn gang kan gaan, hoe beter de kwaliteit van het oppervlaktewater wordt. Het resultaat is helder en gezond oppervlaktewater. En een natuurlijke uitstraling geeft voor de meeste mensen ook een veel prettiger beeld.</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Een oever wordt natuurvriendelijker naarmate groepen planten en dieren die er van </a:t>
            </a:r>
            <a:r>
              <a:rPr lang="nl-NL" sz="1100" dirty="0" err="1">
                <a:solidFill>
                  <a:srgbClr val="000000"/>
                </a:solidFill>
                <a:latin typeface="Arial" panose="020B0604020202020204" pitchFamily="34" charset="0"/>
                <a:cs typeface="Arial" panose="020B0604020202020204" pitchFamily="34" charset="0"/>
              </a:rPr>
              <a:t>nature</a:t>
            </a:r>
            <a:r>
              <a:rPr lang="nl-NL" sz="1100" dirty="0">
                <a:solidFill>
                  <a:srgbClr val="000000"/>
                </a:solidFill>
                <a:latin typeface="Arial" panose="020B0604020202020204" pitchFamily="34" charset="0"/>
                <a:cs typeface="Arial" panose="020B0604020202020204" pitchFamily="34" charset="0"/>
              </a:rPr>
              <a:t> thuis horen er voordeel van ondervinden. Een belangrijk kenmerk is de natuurlijke overgang van nat naar droog: meestal hebben natuurvriendelijke oevers flauwe taluds waarbij een duidelijke variatie in de begroeiing waarneembaar is. </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Dus ook: Hoe langer de lengte van de oever (is de omtrek van de vijver) hoe meer verschillende plantensoorten ruimte vinden om te groeien. </a:t>
            </a:r>
            <a:r>
              <a:rPr lang="nl-NL" sz="1100" u="sng" dirty="0">
                <a:solidFill>
                  <a:srgbClr val="000000"/>
                </a:solidFill>
                <a:latin typeface="Arial" panose="020B0604020202020204" pitchFamily="34" charset="0"/>
                <a:cs typeface="Arial" panose="020B0604020202020204" pitchFamily="34" charset="0"/>
              </a:rPr>
              <a:t>Bij gelijkblijvende inhoud hebben ronde vijvers de kortste oeverlengte en bieden dus de minste ruimte aan planten!</a:t>
            </a:r>
          </a:p>
          <a:p>
            <a:pPr eaLnBrk="1">
              <a:buClrTx/>
              <a:buFontTx/>
              <a:buNone/>
            </a:pPr>
            <a:endParaRPr lang="nl-NL" sz="1100" dirty="0">
              <a:solidFill>
                <a:srgbClr val="000000"/>
              </a:solidFill>
              <a:latin typeface="Arial" panose="020B0604020202020204" pitchFamily="34" charset="0"/>
              <a:cs typeface="Arial" panose="020B0604020202020204" pitchFamily="34" charset="0"/>
            </a:endParaRPr>
          </a:p>
          <a:p>
            <a:pPr eaLnBrk="1">
              <a:buClrTx/>
              <a:buFontTx/>
              <a:buNone/>
            </a:pPr>
            <a:r>
              <a:rPr lang="nl-NL" sz="1100" dirty="0">
                <a:solidFill>
                  <a:srgbClr val="000000"/>
                </a:solidFill>
                <a:latin typeface="Arial" panose="020B0604020202020204" pitchFamily="34" charset="0"/>
                <a:cs typeface="Arial" panose="020B0604020202020204" pitchFamily="34" charset="0"/>
              </a:rPr>
              <a:t>Eventueel: Helofytenfilters voor reiniging van water (zie ook de handleiding)</a:t>
            </a:r>
          </a:p>
        </p:txBody>
      </p:sp>
    </p:spTree>
    <p:extLst>
      <p:ext uri="{BB962C8B-B14F-4D97-AF65-F5344CB8AC3E}">
        <p14:creationId xmlns:p14="http://schemas.microsoft.com/office/powerpoint/2010/main" val="224962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7E326489-44BA-4BE4-B2A9-5C52DC07FA6F}" type="slidenum">
              <a:rPr lang="nl-NL" smtClean="0">
                <a:solidFill>
                  <a:srgbClr val="000000"/>
                </a:solidFill>
                <a:latin typeface="Times New Roman" pitchFamily="16" charset="0"/>
              </a:rPr>
              <a:pPr eaLnBrk="1"/>
              <a:t>41</a:t>
            </a:fld>
            <a:endParaRPr lang="nl-NL" dirty="0" smtClean="0">
              <a:solidFill>
                <a:srgbClr val="000000"/>
              </a:solidFill>
              <a:latin typeface="Times New Roman" pitchFamily="16" charset="0"/>
            </a:endParaRPr>
          </a:p>
        </p:txBody>
      </p:sp>
      <p:sp>
        <p:nvSpPr>
          <p:cNvPr id="8499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84997" name="Text Box 3"/>
          <p:cNvSpPr txBox="1">
            <a:spLocks noChangeArrowheads="1"/>
          </p:cNvSpPr>
          <p:nvPr/>
        </p:nvSpPr>
        <p:spPr bwMode="auto">
          <a:xfrm>
            <a:off x="574353" y="4347621"/>
            <a:ext cx="5989670" cy="3785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Start onderdeel 6 van cursusdag 1: Film over bodemschimmels (optioneel)</a:t>
            </a:r>
          </a:p>
          <a:p>
            <a:pPr eaLnBrk="1">
              <a:buClrTx/>
              <a:buFontTx/>
              <a:buNone/>
            </a:pPr>
            <a:endParaRPr lang="nl-NL" sz="1100" dirty="0">
              <a:solidFill>
                <a:srgbClr val="000000"/>
              </a:solidFill>
            </a:endParaRPr>
          </a:p>
          <a:p>
            <a:pPr eaLnBrk="1">
              <a:buClrTx/>
              <a:buFontTx/>
              <a:buNone/>
            </a:pPr>
            <a:r>
              <a:rPr lang="nl-NL" sz="1100" dirty="0">
                <a:solidFill>
                  <a:srgbClr val="000000"/>
                </a:solidFill>
              </a:rPr>
              <a:t>Deze video kan ook bij het thema onderhoud. Een levende bodem maakt chemie overbodig.</a:t>
            </a:r>
          </a:p>
          <a:p>
            <a:pPr eaLnBrk="1">
              <a:buClrTx/>
              <a:buFontTx/>
              <a:buNone/>
            </a:pPr>
            <a:endParaRPr lang="nl-NL" sz="1100" dirty="0">
              <a:solidFill>
                <a:srgbClr val="000000"/>
              </a:solidFill>
            </a:endParaRPr>
          </a:p>
          <a:p>
            <a:pPr eaLnBrk="1">
              <a:buClrTx/>
              <a:buFontTx/>
              <a:buNone/>
            </a:pPr>
            <a:r>
              <a:rPr lang="nl-NL" sz="1100" dirty="0">
                <a:solidFill>
                  <a:srgbClr val="000000"/>
                </a:solidFill>
              </a:rPr>
              <a:t>Film van Paul </a:t>
            </a:r>
            <a:r>
              <a:rPr lang="nl-NL" sz="1100" dirty="0" err="1">
                <a:solidFill>
                  <a:srgbClr val="000000"/>
                </a:solidFill>
              </a:rPr>
              <a:t>Stametz</a:t>
            </a:r>
            <a:r>
              <a:rPr lang="nl-NL" sz="1100" dirty="0">
                <a:solidFill>
                  <a:srgbClr val="000000"/>
                </a:solidFill>
              </a:rPr>
              <a:t> (in het Engels) over het grote belang van bodemschimmels. </a:t>
            </a:r>
          </a:p>
          <a:p>
            <a:pPr eaLnBrk="1">
              <a:buClrTx/>
              <a:buFontTx/>
              <a:buNone/>
            </a:pPr>
            <a:r>
              <a:rPr lang="nl-NL" sz="1100" dirty="0">
                <a:solidFill>
                  <a:srgbClr val="000000"/>
                </a:solidFill>
              </a:rPr>
              <a:t>Link: http://www.ted.com/talks/paul_stamets_on_6_ways_mushrooms_can_save_the_world.html</a:t>
            </a:r>
          </a:p>
          <a:p>
            <a:pPr eaLnBrk="1">
              <a:buClrTx/>
              <a:buFontTx/>
              <a:buNone/>
            </a:pPr>
            <a:endParaRPr lang="nl-NL" sz="1100" dirty="0">
              <a:solidFill>
                <a:srgbClr val="000000"/>
              </a:solidFill>
            </a:endParaRPr>
          </a:p>
          <a:p>
            <a:pPr eaLnBrk="1">
              <a:buClrTx/>
              <a:buFontTx/>
              <a:buNone/>
            </a:pPr>
            <a:r>
              <a:rPr lang="nl-NL" sz="1100" dirty="0">
                <a:solidFill>
                  <a:srgbClr val="000000"/>
                </a:solidFill>
              </a:rPr>
              <a:t>Eventueel:</a:t>
            </a:r>
          </a:p>
          <a:p>
            <a:pPr eaLnBrk="1">
              <a:buClrTx/>
              <a:buFontTx/>
              <a:buNone/>
            </a:pPr>
            <a:endParaRPr lang="nl-NL" sz="1100" dirty="0">
              <a:solidFill>
                <a:srgbClr val="000000"/>
              </a:solidFill>
            </a:endParaRPr>
          </a:p>
          <a:p>
            <a:pPr eaLnBrk="1">
              <a:buClrTx/>
              <a:buFontTx/>
              <a:buNone/>
            </a:pPr>
            <a:r>
              <a:rPr lang="nl-NL" sz="1100" dirty="0">
                <a:solidFill>
                  <a:srgbClr val="000000"/>
                </a:solidFill>
              </a:rPr>
              <a:t>1) Wat betekenen heksenkringen?</a:t>
            </a:r>
          </a:p>
          <a:p>
            <a:pPr eaLnBrk="1">
              <a:buClrTx/>
              <a:buFontTx/>
              <a:buNone/>
            </a:pPr>
            <a:endParaRPr lang="nl-NL" sz="1100" dirty="0">
              <a:solidFill>
                <a:srgbClr val="000000"/>
              </a:solidFill>
            </a:endParaRPr>
          </a:p>
          <a:p>
            <a:pPr eaLnBrk="1">
              <a:buClrTx/>
              <a:buFontTx/>
              <a:buNone/>
            </a:pPr>
            <a:r>
              <a:rPr lang="nl-NL" sz="1100" dirty="0">
                <a:solidFill>
                  <a:srgbClr val="000000"/>
                </a:solidFill>
              </a:rPr>
              <a:t>3) Wat is het grootste levende organisme ter wereld?</a:t>
            </a:r>
          </a:p>
          <a:p>
            <a:pPr eaLnBrk="1">
              <a:buClrTx/>
              <a:buFontTx/>
              <a:buNone/>
            </a:pPr>
            <a:endParaRPr lang="nl-NL" sz="1100" dirty="0">
              <a:solidFill>
                <a:srgbClr val="000000"/>
              </a:solidFill>
            </a:endParaRPr>
          </a:p>
          <a:p>
            <a:pPr eaLnBrk="1">
              <a:buClrTx/>
              <a:buFontTx/>
              <a:buNone/>
            </a:pPr>
            <a:r>
              <a:rPr lang="nl-NL" sz="1100" dirty="0">
                <a:solidFill>
                  <a:srgbClr val="000000"/>
                </a:solidFill>
              </a:rPr>
              <a:t>In april 2003 werd in het Malheur National </a:t>
            </a:r>
            <a:r>
              <a:rPr lang="nl-NL" sz="1100" dirty="0" err="1">
                <a:solidFill>
                  <a:srgbClr val="000000"/>
                </a:solidFill>
              </a:rPr>
              <a:t>Forest</a:t>
            </a:r>
            <a:r>
              <a:rPr lang="nl-NL" sz="1100" dirty="0">
                <a:solidFill>
                  <a:srgbClr val="000000"/>
                </a:solidFill>
              </a:rPr>
              <a:t> in de Amerikaanse staat Oregon een sombere honingzwam ontdekt van naar schatting 2400 jaar oud met een ondergronds mycelium omvang van 8,9 km². Daarmee is deze schimmel het grootste organisme ter wereld. Ook in Zwitserland in het Nationaal Park in de streek </a:t>
            </a:r>
            <a:r>
              <a:rPr lang="nl-NL" sz="1100" dirty="0" err="1">
                <a:solidFill>
                  <a:srgbClr val="000000"/>
                </a:solidFill>
              </a:rPr>
              <a:t>Engadin</a:t>
            </a:r>
            <a:r>
              <a:rPr lang="nl-NL" sz="1100" dirty="0">
                <a:solidFill>
                  <a:srgbClr val="000000"/>
                </a:solidFill>
              </a:rPr>
              <a:t> komt deze schimmel met een grote omvang voor. Hier is de schimmel ongeveer duizend jaar oud en ongeveer 800 meter lang en 500 meter breed.</a:t>
            </a:r>
          </a:p>
        </p:txBody>
      </p:sp>
    </p:spTree>
    <p:extLst>
      <p:ext uri="{BB962C8B-B14F-4D97-AF65-F5344CB8AC3E}">
        <p14:creationId xmlns:p14="http://schemas.microsoft.com/office/powerpoint/2010/main" val="1838653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7D69CCA9-3B23-478B-B631-576D4752CFF3}" type="slidenum">
              <a:rPr lang="nl-NL" smtClean="0">
                <a:solidFill>
                  <a:srgbClr val="000000"/>
                </a:solidFill>
                <a:latin typeface="Times New Roman" panose="02020603050405020304" pitchFamily="18" charset="0"/>
                <a:cs typeface="Times New Roman" panose="02020603050405020304" pitchFamily="18" charset="0"/>
              </a:rPr>
              <a:pPr eaLnBrk="1"/>
              <a:t>42</a:t>
            </a:fld>
            <a:endParaRPr lang="nl-NL" dirty="0" smtClean="0">
              <a:solidFill>
                <a:srgbClr val="000000"/>
              </a:solidFill>
              <a:latin typeface="Times New Roman" panose="02020603050405020304" pitchFamily="18" charset="0"/>
              <a:cs typeface="Times New Roman" panose="02020603050405020304" pitchFamily="18" charset="0"/>
            </a:endParaRPr>
          </a:p>
        </p:txBody>
      </p:sp>
      <p:sp>
        <p:nvSpPr>
          <p:cNvPr id="8601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86021" name="Text Box 3"/>
          <p:cNvSpPr txBox="1">
            <a:spLocks noChangeArrowheads="1"/>
          </p:cNvSpPr>
          <p:nvPr/>
        </p:nvSpPr>
        <p:spPr bwMode="auto">
          <a:xfrm>
            <a:off x="608664" y="4341543"/>
            <a:ext cx="5953868" cy="241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Plenaire nabespreking. Korte afsluitende discussie over deze cursusdag is niet alleen van belang voor de volgende cursusdag maar ook om te bezien of de opzet van de (pilot) cursus moet worden aangepast.</a:t>
            </a:r>
          </a:p>
          <a:p>
            <a:pPr eaLnBrk="1">
              <a:buClrTx/>
              <a:buFontTx/>
              <a:buNone/>
            </a:pPr>
            <a:endParaRPr lang="nl-NL" sz="1100">
              <a:solidFill>
                <a:srgbClr val="000000"/>
              </a:solidFill>
            </a:endParaRPr>
          </a:p>
          <a:p>
            <a:pPr eaLnBrk="1">
              <a:buClrTx/>
              <a:buFontTx/>
              <a:buNone/>
            </a:pPr>
            <a:r>
              <a:rPr lang="nl-NL" sz="1100">
                <a:solidFill>
                  <a:srgbClr val="000000"/>
                </a:solidFill>
              </a:rPr>
              <a:t>1) Wat heb je geleerd?</a:t>
            </a:r>
          </a:p>
          <a:p>
            <a:pPr eaLnBrk="1">
              <a:buClrTx/>
              <a:buFontTx/>
              <a:buNone/>
            </a:pPr>
            <a:r>
              <a:rPr lang="nl-NL" sz="1100">
                <a:solidFill>
                  <a:srgbClr val="000000"/>
                </a:solidFill>
              </a:rPr>
              <a:t>2) Wat ging je goed af?</a:t>
            </a:r>
          </a:p>
          <a:p>
            <a:pPr eaLnBrk="1">
              <a:buClrTx/>
              <a:buFontTx/>
              <a:buNone/>
            </a:pPr>
            <a:r>
              <a:rPr lang="nl-NL" sz="1100">
                <a:solidFill>
                  <a:srgbClr val="000000"/>
                </a:solidFill>
              </a:rPr>
              <a:t>3) Wat minder of was moeilijk?</a:t>
            </a:r>
          </a:p>
          <a:p>
            <a:pPr eaLnBrk="1">
              <a:buClrTx/>
              <a:buFontTx/>
              <a:buNone/>
            </a:pPr>
            <a:r>
              <a:rPr lang="nl-NL" sz="1100">
                <a:solidFill>
                  <a:srgbClr val="000000"/>
                </a:solidFill>
              </a:rPr>
              <a:t>4) Kun je het geleerde gebruiken in je dagdagelijkse werk?</a:t>
            </a:r>
          </a:p>
        </p:txBody>
      </p:sp>
    </p:spTree>
    <p:extLst>
      <p:ext uri="{BB962C8B-B14F-4D97-AF65-F5344CB8AC3E}">
        <p14:creationId xmlns:p14="http://schemas.microsoft.com/office/powerpoint/2010/main" val="399950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C570EDE0-C370-491C-8624-275237F5F197}" type="slidenum">
              <a:rPr lang="nl-NL" smtClean="0">
                <a:solidFill>
                  <a:srgbClr val="000000"/>
                </a:solidFill>
                <a:latin typeface="Times New Roman" pitchFamily="16" charset="0"/>
              </a:rPr>
              <a:pPr eaLnBrk="1"/>
              <a:t>4</a:t>
            </a:fld>
            <a:endParaRPr lang="nl-NL" smtClean="0">
              <a:solidFill>
                <a:srgbClr val="000000"/>
              </a:solidFill>
              <a:latin typeface="Times New Roman" pitchFamily="16" charset="0"/>
            </a:endParaRPr>
          </a:p>
        </p:txBody>
      </p:sp>
      <p:sp>
        <p:nvSpPr>
          <p:cNvPr id="5325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3253" name="Text Box 3"/>
          <p:cNvSpPr txBox="1">
            <a:spLocks noChangeArrowheads="1"/>
          </p:cNvSpPr>
          <p:nvPr/>
        </p:nvSpPr>
        <p:spPr bwMode="auto">
          <a:xfrm>
            <a:off x="608664" y="4414485"/>
            <a:ext cx="5818111" cy="3459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In het kort ingaan op de achtergrond van deze cursus over de levende tuin.</a:t>
            </a:r>
          </a:p>
          <a:p>
            <a:pPr eaLnBrk="1">
              <a:buClrTx/>
              <a:buFontTx/>
              <a:buNone/>
            </a:pPr>
            <a:r>
              <a:rPr lang="nl-NL" sz="1100" dirty="0">
                <a:solidFill>
                  <a:srgbClr val="000000"/>
                </a:solidFill>
              </a:rPr>
              <a:t>Zowel het boekje als de handleiding voor de hoveniers is op de cursus aanwezig. Van beide is een digitale versie beschikbaar in de folder met Interessante literatuur.</a:t>
            </a:r>
          </a:p>
          <a:p>
            <a:pPr eaLnBrk="1">
              <a:buClrTx/>
              <a:buFontTx/>
              <a:buNone/>
            </a:pPr>
            <a:endParaRPr lang="nl-NL" sz="1100" dirty="0">
              <a:solidFill>
                <a:srgbClr val="000000"/>
              </a:solidFill>
            </a:endParaRPr>
          </a:p>
          <a:p>
            <a:pPr eaLnBrk="1">
              <a:buClrTx/>
              <a:buFontTx/>
              <a:buNone/>
            </a:pPr>
            <a:r>
              <a:rPr lang="nl-NL" sz="1100" dirty="0">
                <a:solidFill>
                  <a:srgbClr val="000000"/>
                </a:solidFill>
              </a:rPr>
              <a:t>Zie ook de website: http://www.vhg.org/vakgroepen/hoveniers/de-levende-tuin</a:t>
            </a:r>
          </a:p>
          <a:p>
            <a:pPr eaLnBrk="1">
              <a:buClrTx/>
              <a:buFontTx/>
              <a:buNone/>
            </a:pPr>
            <a:endParaRPr lang="nl-NL" sz="1100" dirty="0">
              <a:solidFill>
                <a:srgbClr val="000000"/>
              </a:solidFill>
            </a:endParaRPr>
          </a:p>
          <a:p>
            <a:pPr eaLnBrk="1">
              <a:buClrTx/>
              <a:buFontTx/>
              <a:buNone/>
            </a:pPr>
            <a:r>
              <a:rPr lang="nl-NL" sz="1100" dirty="0">
                <a:solidFill>
                  <a:srgbClr val="000000"/>
                </a:solidFill>
              </a:rPr>
              <a:t>Van 'kennis' naar 'kunde' naar 'leren'</a:t>
            </a:r>
          </a:p>
          <a:p>
            <a:pPr eaLnBrk="1">
              <a:buClrTx/>
              <a:buFontTx/>
              <a:buNone/>
            </a:pPr>
            <a:endParaRPr lang="nl-NL" sz="1100" dirty="0">
              <a:solidFill>
                <a:srgbClr val="000000"/>
              </a:solidFill>
            </a:endParaRPr>
          </a:p>
          <a:p>
            <a:pPr eaLnBrk="1">
              <a:buClrTx/>
              <a:buFontTx/>
              <a:buNone/>
            </a:pPr>
            <a:r>
              <a:rPr lang="nl-NL" sz="1100" dirty="0">
                <a:solidFill>
                  <a:srgbClr val="000000"/>
                </a:solidFill>
              </a:rPr>
              <a:t>Het concept van de levende tuin gaat om de baten voor eigenaar en omgeving bespreekbaar te maken door deze te verduidelijken (kwalitatief en kwantitatief), te communiceren en toe te passen.</a:t>
            </a:r>
          </a:p>
          <a:p>
            <a:pPr eaLnBrk="1">
              <a:buClrTx/>
              <a:buFontTx/>
              <a:buNone/>
            </a:pPr>
            <a:r>
              <a:rPr lang="nl-NL" sz="1100" dirty="0">
                <a:solidFill>
                  <a:srgbClr val="000000"/>
                </a:solidFill>
              </a:rPr>
              <a:t>Voor de hovenier: adviseren over alternatieven, ambassadeursrol, weten wat je doet en waarom.</a:t>
            </a:r>
          </a:p>
          <a:p>
            <a:pPr eaLnBrk="1">
              <a:buClrTx/>
              <a:buFontTx/>
              <a:buNone/>
            </a:pPr>
            <a:endParaRPr lang="nl-NL" sz="1100" dirty="0">
              <a:solidFill>
                <a:srgbClr val="000000"/>
              </a:solidFill>
            </a:endParaRPr>
          </a:p>
          <a:p>
            <a:pPr eaLnBrk="1">
              <a:buClrTx/>
              <a:buFontTx/>
              <a:buNone/>
            </a:pPr>
            <a:r>
              <a:rPr lang="nl-NL" sz="1100" dirty="0">
                <a:solidFill>
                  <a:srgbClr val="000000"/>
                </a:solidFill>
              </a:rPr>
              <a:t>1. De levende tuin is goed voor mens en milieu;</a:t>
            </a:r>
          </a:p>
          <a:p>
            <a:pPr eaLnBrk="1">
              <a:buClrTx/>
              <a:buFontTx/>
              <a:buNone/>
            </a:pPr>
            <a:r>
              <a:rPr lang="nl-NL" sz="1100" dirty="0">
                <a:solidFill>
                  <a:srgbClr val="000000"/>
                </a:solidFill>
              </a:rPr>
              <a:t>2. Ontwerpers en hoveniers kennen de meerwaarde van de levende tuin en dragen die uit;</a:t>
            </a:r>
          </a:p>
          <a:p>
            <a:pPr eaLnBrk="1">
              <a:buClrTx/>
              <a:buFontTx/>
              <a:buNone/>
            </a:pPr>
            <a:r>
              <a:rPr lang="nl-NL" sz="1100" dirty="0">
                <a:solidFill>
                  <a:srgbClr val="000000"/>
                </a:solidFill>
              </a:rPr>
              <a:t>3. Werkzaamheden rond de levende tuin worden gekoppeld aan lokaal beleid. Sommige gemeenten hebben subsidies voor de afkoppeling van hemelwater, andere voor de aanleg van dak- en gevelgroen etc.</a:t>
            </a:r>
          </a:p>
          <a:p>
            <a:pPr eaLnBrk="1">
              <a:buClrTx/>
              <a:buFontTx/>
              <a:buNone/>
            </a:pPr>
            <a:endParaRPr lang="nl-NL" sz="1100" dirty="0">
              <a:solidFill>
                <a:srgbClr val="000000"/>
              </a:solidFill>
            </a:endParaRPr>
          </a:p>
        </p:txBody>
      </p:sp>
    </p:spTree>
    <p:extLst>
      <p:ext uri="{BB962C8B-B14F-4D97-AF65-F5344CB8AC3E}">
        <p14:creationId xmlns:p14="http://schemas.microsoft.com/office/powerpoint/2010/main" val="1826602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2B729DA5-E1B2-44BE-B712-78A8EF8C31C3}" type="slidenum">
              <a:rPr lang="nl-NL" smtClean="0">
                <a:solidFill>
                  <a:srgbClr val="000000"/>
                </a:solidFill>
                <a:latin typeface="Times New Roman" pitchFamily="16" charset="0"/>
              </a:rPr>
              <a:pPr eaLnBrk="1"/>
              <a:t>5</a:t>
            </a:fld>
            <a:endParaRPr lang="nl-NL" smtClean="0">
              <a:solidFill>
                <a:srgbClr val="000000"/>
              </a:solidFill>
              <a:latin typeface="Times New Roman" pitchFamily="16" charset="0"/>
            </a:endParaRPr>
          </a:p>
        </p:txBody>
      </p:sp>
      <p:sp>
        <p:nvSpPr>
          <p:cNvPr id="54275"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4277" name="Text Box 3"/>
          <p:cNvSpPr txBox="1">
            <a:spLocks noChangeArrowheads="1"/>
          </p:cNvSpPr>
          <p:nvPr/>
        </p:nvSpPr>
        <p:spPr bwMode="auto">
          <a:xfrm>
            <a:off x="610156" y="4368896"/>
            <a:ext cx="5818111" cy="249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Film eindigt met de mogelijkheid om adressen op te vragen van hoveniers in de buurt.</a:t>
            </a:r>
          </a:p>
          <a:p>
            <a:pPr eaLnBrk="1">
              <a:buClrTx/>
              <a:buFontTx/>
              <a:buNone/>
            </a:pPr>
            <a:endParaRPr lang="nl-NL" sz="1100">
              <a:solidFill>
                <a:srgbClr val="000000"/>
              </a:solidFill>
            </a:endParaRPr>
          </a:p>
          <a:p>
            <a:pPr eaLnBrk="1">
              <a:buClrTx/>
              <a:buFontTx/>
              <a:buNone/>
            </a:pPr>
            <a:r>
              <a:rPr lang="nl-NL" sz="1100">
                <a:solidFill>
                  <a:srgbClr val="000000"/>
                </a:solidFill>
              </a:rPr>
              <a:t>Dus: Vraag het de hovenier en in dit geval de cursist.</a:t>
            </a:r>
          </a:p>
        </p:txBody>
      </p:sp>
    </p:spTree>
    <p:extLst>
      <p:ext uri="{BB962C8B-B14F-4D97-AF65-F5344CB8AC3E}">
        <p14:creationId xmlns:p14="http://schemas.microsoft.com/office/powerpoint/2010/main" val="399455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0C4B8505-CD67-45F2-BAF9-6146CCE74F89}" type="slidenum">
              <a:rPr lang="nl-NL" smtClean="0">
                <a:solidFill>
                  <a:srgbClr val="000000"/>
                </a:solidFill>
                <a:latin typeface="Times New Roman" pitchFamily="16" charset="0"/>
              </a:rPr>
              <a:pPr eaLnBrk="1"/>
              <a:t>6</a:t>
            </a:fld>
            <a:endParaRPr lang="nl-NL" smtClean="0">
              <a:solidFill>
                <a:srgbClr val="000000"/>
              </a:solidFill>
              <a:latin typeface="Times New Roman" pitchFamily="16" charset="0"/>
            </a:endParaRPr>
          </a:p>
        </p:txBody>
      </p:sp>
      <p:sp>
        <p:nvSpPr>
          <p:cNvPr id="55299"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5301" name="Text Box 3"/>
          <p:cNvSpPr txBox="1">
            <a:spLocks noChangeArrowheads="1"/>
          </p:cNvSpPr>
          <p:nvPr/>
        </p:nvSpPr>
        <p:spPr bwMode="auto">
          <a:xfrm>
            <a:off x="677288" y="4411446"/>
            <a:ext cx="5750980" cy="5376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5302" name="Text Box 4"/>
          <p:cNvSpPr txBox="1">
            <a:spLocks noChangeArrowheads="1"/>
          </p:cNvSpPr>
          <p:nvPr/>
        </p:nvSpPr>
        <p:spPr bwMode="auto">
          <a:xfrm>
            <a:off x="608664" y="4273160"/>
            <a:ext cx="5818111" cy="8625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dirty="0">
                <a:solidFill>
                  <a:srgbClr val="000000"/>
                </a:solidFill>
              </a:rPr>
              <a:t>Hoeveel draagt een onderdeel bij aan het leven in de tuin? En zo ja op welk vlak dan? Om in één oogopslag te kunnen zien in hoeverre een onderdeel voldoet aan het principe van de levende tuin, is een label ontwikkeld. In de vorm van een bloem.</a:t>
            </a:r>
          </a:p>
          <a:p>
            <a:pPr eaLnBrk="1">
              <a:buClrTx/>
              <a:buFontTx/>
              <a:buNone/>
            </a:pPr>
            <a:endParaRPr lang="nl-NL" sz="1100" dirty="0">
              <a:solidFill>
                <a:srgbClr val="000000"/>
              </a:solidFill>
            </a:endParaRPr>
          </a:p>
          <a:p>
            <a:pPr eaLnBrk="1">
              <a:buClrTx/>
              <a:buFontTx/>
              <a:buNone/>
            </a:pPr>
            <a:r>
              <a:rPr lang="nl-NL" sz="1100" dirty="0">
                <a:solidFill>
                  <a:srgbClr val="000000"/>
                </a:solidFill>
              </a:rPr>
              <a:t>De bloem heeft vier bloemblaadjes. Elk bloemblaadje staat voor één belangrijk thema, </a:t>
            </a:r>
          </a:p>
          <a:p>
            <a:pPr eaLnBrk="1">
              <a:buClrTx/>
              <a:buFontTx/>
              <a:buNone/>
            </a:pPr>
            <a:r>
              <a:rPr lang="nl-NL" sz="1100" dirty="0">
                <a:solidFill>
                  <a:srgbClr val="000000"/>
                </a:solidFill>
              </a:rPr>
              <a:t>te weten: (D). Dieren, (E) Energie, (V) Voedsel, en (W) Water.</a:t>
            </a:r>
          </a:p>
          <a:p>
            <a:pPr eaLnBrk="1">
              <a:buClrTx/>
              <a:buFontTx/>
              <a:buNone/>
            </a:pPr>
            <a:endParaRPr lang="nl-NL" sz="1100" dirty="0">
              <a:solidFill>
                <a:srgbClr val="000000"/>
              </a:solidFill>
            </a:endParaRPr>
          </a:p>
          <a:p>
            <a:pPr eaLnBrk="1">
              <a:buClrTx/>
              <a:buFontTx/>
              <a:buNone/>
            </a:pPr>
            <a:r>
              <a:rPr lang="nl-NL" sz="1100" dirty="0">
                <a:solidFill>
                  <a:srgbClr val="000000"/>
                </a:solidFill>
              </a:rPr>
              <a:t>Bodem (B) is het hart van de bloem (de basis). Het gehele bloemlabel staat symbool voor een kwalitatieve indruk voor de mate van verlevendiging van de tuin. De levende tuin is er juist voor bedoeld om positief te worden beleefd. Iedereen moet er van kunnen genieten en ieder op eigen wijze. Dit geldt niet alleen de tuineigenaar maar ook de mensen (en dieren) in de buurt.</a:t>
            </a:r>
          </a:p>
          <a:p>
            <a:pPr eaLnBrk="1">
              <a:buClrTx/>
              <a:buFontTx/>
              <a:buNone/>
            </a:pPr>
            <a:endParaRPr lang="nl-NL" sz="1100" dirty="0">
              <a:solidFill>
                <a:srgbClr val="000000"/>
              </a:solidFill>
            </a:endParaRPr>
          </a:p>
          <a:p>
            <a:pPr eaLnBrk="1">
              <a:buClrTx/>
              <a:buFontTx/>
              <a:buNone/>
            </a:pPr>
            <a:r>
              <a:rPr lang="nl-NL" sz="1100" dirty="0">
                <a:solidFill>
                  <a:srgbClr val="000000"/>
                </a:solidFill>
              </a:rPr>
              <a:t>Het thema Energie (E) heeft twee betekenissen. De eerste is het energieverbruik (energiekosten). Voorbeeld: energie slurpende </a:t>
            </a:r>
            <a:r>
              <a:rPr lang="nl-NL" sz="1100" dirty="0" err="1">
                <a:solidFill>
                  <a:srgbClr val="000000"/>
                </a:solidFill>
              </a:rPr>
              <a:t>terrasverwarmers</a:t>
            </a:r>
            <a:r>
              <a:rPr lang="nl-NL" sz="1100" dirty="0">
                <a:solidFill>
                  <a:srgbClr val="000000"/>
                </a:solidFill>
              </a:rPr>
              <a:t> of lampen op zonne-energie. De tweede betreft de vraag hoeveel energie de mens van de tuin krijgt. Is deze alleen maar mooi of kun je er tot rust komen, kunnen kinderen er in spelen, ruikt de tuin lekker en is er schaduw etc.</a:t>
            </a:r>
          </a:p>
          <a:p>
            <a:pPr eaLnBrk="1">
              <a:buClrTx/>
              <a:buFontTx/>
              <a:buNone/>
            </a:pPr>
            <a:endParaRPr lang="nl-NL" sz="1100" dirty="0">
              <a:solidFill>
                <a:srgbClr val="000000"/>
              </a:solidFill>
            </a:endParaRPr>
          </a:p>
          <a:p>
            <a:pPr eaLnBrk="1">
              <a:buClrTx/>
              <a:buFontTx/>
              <a:buNone/>
            </a:pPr>
            <a:r>
              <a:rPr lang="nl-NL" sz="1100" dirty="0">
                <a:solidFill>
                  <a:srgbClr val="000000"/>
                </a:solidFill>
              </a:rPr>
              <a:t>Voor elk onderdeel van de bloem worden drie kleuren gebruikt. Deze kleuren staan symbool voor de overgang van een grijze stenen tuin naar een groene levende tuin. De gebruikte kleuren zijn:</a:t>
            </a:r>
          </a:p>
          <a:p>
            <a:pPr eaLnBrk="1">
              <a:buClrTx/>
              <a:buFontTx/>
              <a:buNone/>
            </a:pPr>
            <a:endParaRPr lang="nl-NL" dirty="0">
              <a:solidFill>
                <a:srgbClr val="000000"/>
              </a:solidFill>
            </a:endParaRPr>
          </a:p>
          <a:p>
            <a:pPr eaLnBrk="1">
              <a:buClrTx/>
              <a:buFontTx/>
              <a:buNone/>
            </a:pPr>
            <a:endParaRPr lang="nl-NL" dirty="0">
              <a:solidFill>
                <a:srgbClr val="000000"/>
              </a:solidFill>
            </a:endParaRPr>
          </a:p>
          <a:p>
            <a:pPr eaLnBrk="1">
              <a:buClrTx/>
              <a:buFontTx/>
              <a:buNone/>
            </a:pPr>
            <a:endParaRPr lang="nl-NL" dirty="0" smtClean="0">
              <a:solidFill>
                <a:srgbClr val="000000"/>
              </a:solidFill>
            </a:endParaRPr>
          </a:p>
          <a:p>
            <a:pPr eaLnBrk="1">
              <a:buClrTx/>
              <a:buFontTx/>
              <a:buNone/>
            </a:pPr>
            <a:endParaRPr lang="nl-NL" dirty="0">
              <a:solidFill>
                <a:srgbClr val="000000"/>
              </a:solidFill>
            </a:endParaRPr>
          </a:p>
          <a:p>
            <a:pPr eaLnBrk="1">
              <a:buClrTx/>
              <a:buFontTx/>
              <a:buNone/>
            </a:pPr>
            <a:endParaRPr lang="nl-NL" sz="1100" dirty="0">
              <a:solidFill>
                <a:srgbClr val="000000"/>
              </a:solidFill>
            </a:endParaRPr>
          </a:p>
          <a:p>
            <a:pPr eaLnBrk="1">
              <a:buClrTx/>
              <a:buFontTx/>
              <a:buNone/>
            </a:pPr>
            <a:r>
              <a:rPr lang="nl-NL" sz="1100" dirty="0">
                <a:solidFill>
                  <a:srgbClr val="000000"/>
                </a:solidFill>
              </a:rPr>
              <a:t>Dit label moet worden gezien als een hulpmiddel. Het is geen keurmerk. Het is bedoeld om op een eenvoudige manier aan te geven of verbeteringen richting een levende tuin nuttig en mogelijk zijn.</a:t>
            </a:r>
          </a:p>
          <a:p>
            <a:pPr eaLnBrk="1">
              <a:buClrTx/>
              <a:buFontTx/>
              <a:buNone/>
            </a:pPr>
            <a:r>
              <a:rPr lang="nl-NL" sz="1100" dirty="0">
                <a:solidFill>
                  <a:srgbClr val="000000"/>
                </a:solidFill>
              </a:rPr>
              <a:t>Door de gehele cursus heen wordt op dit label teruggegrepen: scoren door inkleuring van het label</a:t>
            </a:r>
          </a:p>
          <a:p>
            <a:pPr eaLnBrk="1">
              <a:buClrTx/>
              <a:buFontTx/>
              <a:buNone/>
            </a:pPr>
            <a:endParaRPr lang="nl-NL" dirty="0">
              <a:solidFill>
                <a:srgbClr val="000000"/>
              </a:solidFill>
            </a:endParaRPr>
          </a:p>
          <a:p>
            <a:pPr eaLnBrk="1">
              <a:buClrTx/>
              <a:buFontTx/>
              <a:buNone/>
            </a:pPr>
            <a:endParaRPr lang="nl-NL" dirty="0">
              <a:solidFill>
                <a:srgbClr val="000000"/>
              </a:solidFill>
            </a:endParaRPr>
          </a:p>
        </p:txBody>
      </p:sp>
      <p:pic>
        <p:nvPicPr>
          <p:cNvPr id="553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88" y="7943387"/>
            <a:ext cx="5480959" cy="964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494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55663F80-8FF1-46DF-89AB-D9D1B5A9B3DC}" type="slidenum">
              <a:rPr lang="nl-NL" smtClean="0">
                <a:solidFill>
                  <a:srgbClr val="000000"/>
                </a:solidFill>
                <a:latin typeface="Times New Roman" pitchFamily="16" charset="0"/>
              </a:rPr>
              <a:pPr eaLnBrk="1"/>
              <a:t>7</a:t>
            </a:fld>
            <a:endParaRPr lang="nl-NL" smtClean="0">
              <a:solidFill>
                <a:srgbClr val="000000"/>
              </a:solidFill>
              <a:latin typeface="Times New Roman" pitchFamily="16" charset="0"/>
            </a:endParaRPr>
          </a:p>
        </p:txBody>
      </p:sp>
      <p:sp>
        <p:nvSpPr>
          <p:cNvPr id="56323"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6325" name="Text Box 3"/>
          <p:cNvSpPr txBox="1">
            <a:spLocks noChangeArrowheads="1"/>
          </p:cNvSpPr>
          <p:nvPr/>
        </p:nvSpPr>
        <p:spPr bwMode="auto">
          <a:xfrm>
            <a:off x="608664" y="4273160"/>
            <a:ext cx="5750980" cy="5376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Iedere dag duurt 8 uur en behandelt </a:t>
            </a:r>
            <a:r>
              <a:rPr lang="nl-NL" sz="1100">
                <a:solidFill>
                  <a:srgbClr val="000000"/>
                </a:solidFill>
                <a:cs typeface="Arial" charset="0"/>
              </a:rPr>
              <a:t>één thema.</a:t>
            </a:r>
          </a:p>
          <a:p>
            <a:pPr eaLnBrk="1">
              <a:buClrTx/>
              <a:buFontTx/>
              <a:buNone/>
            </a:pPr>
            <a:endParaRPr lang="nl-NL" sz="1100">
              <a:solidFill>
                <a:srgbClr val="000000"/>
              </a:solidFill>
              <a:cs typeface="Arial" charset="0"/>
            </a:endParaRPr>
          </a:p>
          <a:p>
            <a:pPr eaLnBrk="1">
              <a:buClrTx/>
              <a:buFontTx/>
              <a:buNone/>
            </a:pPr>
            <a:r>
              <a:rPr lang="nl-NL" sz="1100">
                <a:solidFill>
                  <a:srgbClr val="000000"/>
                </a:solidFill>
                <a:cs typeface="Arial" charset="0"/>
              </a:rPr>
              <a:t>In dit thema wordt vooral gekeken naar de bodem en daaraan gerelateerde aspecten.</a:t>
            </a:r>
          </a:p>
          <a:p>
            <a:pPr eaLnBrk="1">
              <a:buClrTx/>
              <a:buFontTx/>
              <a:buNone/>
            </a:pPr>
            <a:endParaRPr lang="nl-NL" sz="1100">
              <a:solidFill>
                <a:srgbClr val="000000"/>
              </a:solidFill>
            </a:endParaRPr>
          </a:p>
          <a:p>
            <a:pPr eaLnBrk="1">
              <a:buClrTx/>
              <a:buFontTx/>
              <a:buNone/>
            </a:pPr>
            <a:endParaRPr lang="nl-NL" sz="1100">
              <a:solidFill>
                <a:srgbClr val="000000"/>
              </a:solidFill>
            </a:endParaRPr>
          </a:p>
        </p:txBody>
      </p:sp>
    </p:spTree>
    <p:extLst>
      <p:ext uri="{BB962C8B-B14F-4D97-AF65-F5344CB8AC3E}">
        <p14:creationId xmlns:p14="http://schemas.microsoft.com/office/powerpoint/2010/main" val="3634289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18EE568F-07CC-4D3B-9A71-6B43E5801007}" type="slidenum">
              <a:rPr lang="nl-NL" smtClean="0">
                <a:solidFill>
                  <a:srgbClr val="000000"/>
                </a:solidFill>
                <a:latin typeface="Times New Roman" pitchFamily="16" charset="0"/>
              </a:rPr>
              <a:pPr eaLnBrk="1"/>
              <a:t>8</a:t>
            </a:fld>
            <a:endParaRPr lang="nl-NL" smtClean="0">
              <a:solidFill>
                <a:srgbClr val="000000"/>
              </a:solidFill>
              <a:latin typeface="Times New Roman" pitchFamily="16" charset="0"/>
            </a:endParaRPr>
          </a:p>
        </p:txBody>
      </p:sp>
      <p:sp>
        <p:nvSpPr>
          <p:cNvPr id="57347"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p:cNvSpPr txBox="1">
            <a:spLocks noChangeArrowheads="1"/>
          </p:cNvSpPr>
          <p:nvPr/>
        </p:nvSpPr>
        <p:spPr bwMode="auto">
          <a:xfrm>
            <a:off x="677288" y="4479828"/>
            <a:ext cx="5750980" cy="3808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7349" name="Text Box 3"/>
          <p:cNvSpPr txBox="1">
            <a:spLocks noChangeArrowheads="1"/>
          </p:cNvSpPr>
          <p:nvPr/>
        </p:nvSpPr>
        <p:spPr bwMode="auto">
          <a:xfrm>
            <a:off x="608664" y="4426642"/>
            <a:ext cx="5886735" cy="3792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marL="723900" indent="-266700"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marL="217147" indent="-217147" eaLnBrk="1">
              <a:buClrTx/>
              <a:buFontTx/>
              <a:buAutoNum type="arabicPeriod"/>
            </a:pPr>
            <a:r>
              <a:rPr lang="nl-NL" sz="1100" dirty="0">
                <a:solidFill>
                  <a:srgbClr val="000000"/>
                </a:solidFill>
              </a:rPr>
              <a:t>Kennisquiz</a:t>
            </a:r>
          </a:p>
          <a:p>
            <a:pPr marL="217147" indent="-217147" eaLnBrk="1">
              <a:buClrTx/>
              <a:buFontTx/>
              <a:buAutoNum type="arabicPeriod"/>
            </a:pPr>
            <a:endParaRPr lang="nl-NL" sz="1100" dirty="0">
              <a:solidFill>
                <a:srgbClr val="000000"/>
              </a:solidFill>
            </a:endParaRPr>
          </a:p>
          <a:p>
            <a:pPr marL="217147" indent="-217147" eaLnBrk="1">
              <a:buClrTx/>
              <a:buFontTx/>
              <a:buAutoNum type="arabicPeriod"/>
            </a:pPr>
            <a:r>
              <a:rPr lang="nl-NL" sz="1100" dirty="0">
                <a:solidFill>
                  <a:srgbClr val="000000"/>
                </a:solidFill>
              </a:rPr>
              <a:t>Rode draad opdracht: De levendigheid van jouw tuin</a:t>
            </a:r>
          </a:p>
          <a:p>
            <a:pPr eaLnBrk="1">
              <a:buClrTx/>
              <a:buFontTx/>
              <a:buNone/>
            </a:pPr>
            <a:endParaRPr lang="nl-NL" sz="1100" dirty="0">
              <a:solidFill>
                <a:srgbClr val="000000"/>
              </a:solidFill>
            </a:endParaRPr>
          </a:p>
          <a:p>
            <a:pPr eaLnBrk="1">
              <a:buClrTx/>
              <a:buFontTx/>
              <a:buNone/>
            </a:pPr>
            <a:r>
              <a:rPr lang="nl-NL" sz="1100" dirty="0">
                <a:solidFill>
                  <a:srgbClr val="000000"/>
                </a:solidFill>
              </a:rPr>
              <a:t>3. De bodem:</a:t>
            </a:r>
          </a:p>
          <a:p>
            <a:pPr lvl="1" eaLnBrk="1">
              <a:buFont typeface="Times New Roman" pitchFamily="16" charset="0"/>
              <a:buChar char="–"/>
            </a:pPr>
            <a:r>
              <a:rPr lang="nl-NL" sz="1100" dirty="0">
                <a:solidFill>
                  <a:srgbClr val="000000"/>
                </a:solidFill>
              </a:rPr>
              <a:t>Informatieve film</a:t>
            </a:r>
          </a:p>
          <a:p>
            <a:pPr lvl="1" eaLnBrk="1">
              <a:buFont typeface="Times New Roman" pitchFamily="16" charset="0"/>
              <a:buChar char="–"/>
            </a:pPr>
            <a:r>
              <a:rPr lang="nl-NL" sz="1100" dirty="0">
                <a:solidFill>
                  <a:srgbClr val="000000"/>
                </a:solidFill>
              </a:rPr>
              <a:t>Belangrijke aspecten van de bodem </a:t>
            </a:r>
            <a:r>
              <a:rPr lang="nl-NL" sz="1100" dirty="0" err="1">
                <a:solidFill>
                  <a:srgbClr val="000000"/>
                </a:solidFill>
              </a:rPr>
              <a:t>mbt</a:t>
            </a:r>
            <a:r>
              <a:rPr lang="nl-NL" sz="1100" dirty="0">
                <a:solidFill>
                  <a:srgbClr val="000000"/>
                </a:solidFill>
              </a:rPr>
              <a:t> levende tuin</a:t>
            </a:r>
          </a:p>
          <a:p>
            <a:pPr lvl="1" eaLnBrk="1">
              <a:buFont typeface="Times New Roman" pitchFamily="16" charset="0"/>
              <a:buChar char="–"/>
            </a:pPr>
            <a:r>
              <a:rPr lang="nl-NL" sz="1100" dirty="0">
                <a:solidFill>
                  <a:srgbClr val="000000"/>
                </a:solidFill>
              </a:rPr>
              <a:t>Casus: Substraten</a:t>
            </a:r>
          </a:p>
          <a:p>
            <a:pPr eaLnBrk="1">
              <a:buClrTx/>
              <a:buFontTx/>
              <a:buNone/>
            </a:pPr>
            <a:endParaRPr lang="nl-NL" sz="1100" dirty="0">
              <a:solidFill>
                <a:srgbClr val="000000"/>
              </a:solidFill>
            </a:endParaRPr>
          </a:p>
          <a:p>
            <a:pPr eaLnBrk="1">
              <a:buClrTx/>
              <a:buFontTx/>
              <a:buNone/>
            </a:pPr>
            <a:r>
              <a:rPr lang="nl-NL" sz="1100" dirty="0">
                <a:solidFill>
                  <a:srgbClr val="000000"/>
                </a:solidFill>
              </a:rPr>
              <a:t>4. Verharding</a:t>
            </a:r>
          </a:p>
          <a:p>
            <a:pPr lvl="1" eaLnBrk="1">
              <a:buFont typeface="Times New Roman" pitchFamily="16" charset="0"/>
              <a:buChar char="–"/>
            </a:pPr>
            <a:r>
              <a:rPr lang="nl-NL" sz="1100" dirty="0">
                <a:solidFill>
                  <a:srgbClr val="000000"/>
                </a:solidFill>
              </a:rPr>
              <a:t>Areaal</a:t>
            </a:r>
          </a:p>
          <a:p>
            <a:pPr lvl="1" eaLnBrk="1">
              <a:buFont typeface="Times New Roman" pitchFamily="16" charset="0"/>
              <a:buChar char="–"/>
            </a:pPr>
            <a:r>
              <a:rPr lang="nl-NL" sz="1100" dirty="0">
                <a:solidFill>
                  <a:srgbClr val="000000"/>
                </a:solidFill>
              </a:rPr>
              <a:t>Materialen</a:t>
            </a:r>
          </a:p>
          <a:p>
            <a:pPr lvl="1" eaLnBrk="1">
              <a:buFont typeface="Times New Roman" pitchFamily="16" charset="0"/>
              <a:buChar char="–"/>
            </a:pPr>
            <a:r>
              <a:rPr lang="nl-NL" sz="1100" dirty="0">
                <a:solidFill>
                  <a:srgbClr val="000000"/>
                </a:solidFill>
              </a:rPr>
              <a:t>Verwerking van hemelwater</a:t>
            </a:r>
          </a:p>
          <a:p>
            <a:pPr lvl="1" eaLnBrk="1">
              <a:buFont typeface="Times New Roman" pitchFamily="16" charset="0"/>
              <a:buChar char="–"/>
            </a:pPr>
            <a:r>
              <a:rPr lang="nl-NL" sz="1100" dirty="0">
                <a:solidFill>
                  <a:srgbClr val="000000"/>
                </a:solidFill>
              </a:rPr>
              <a:t>Casus: Verharding</a:t>
            </a:r>
          </a:p>
          <a:p>
            <a:pPr eaLnBrk="1">
              <a:buClrTx/>
              <a:buFontTx/>
              <a:buNone/>
            </a:pPr>
            <a:endParaRPr lang="nl-NL" sz="1100" dirty="0">
              <a:solidFill>
                <a:srgbClr val="000000"/>
              </a:solidFill>
            </a:endParaRPr>
          </a:p>
          <a:p>
            <a:pPr eaLnBrk="1">
              <a:buClrTx/>
              <a:buFontTx/>
              <a:buNone/>
            </a:pPr>
            <a:r>
              <a:rPr lang="nl-NL" sz="1100" dirty="0">
                <a:solidFill>
                  <a:srgbClr val="000000"/>
                </a:solidFill>
              </a:rPr>
              <a:t>5. Verwerking van hemelwater in de tuin</a:t>
            </a:r>
          </a:p>
          <a:p>
            <a:pPr lvl="1" eaLnBrk="1">
              <a:buFont typeface="Times New Roman" pitchFamily="16" charset="0"/>
              <a:buChar char="–"/>
            </a:pPr>
            <a:r>
              <a:rPr lang="nl-NL" sz="1100" dirty="0">
                <a:solidFill>
                  <a:srgbClr val="000000"/>
                </a:solidFill>
              </a:rPr>
              <a:t>Kwantitatieve informatie</a:t>
            </a:r>
          </a:p>
          <a:p>
            <a:pPr lvl="1" eaLnBrk="1">
              <a:buFont typeface="Times New Roman" pitchFamily="16" charset="0"/>
              <a:buChar char="–"/>
            </a:pPr>
            <a:r>
              <a:rPr lang="nl-NL" sz="1100" dirty="0">
                <a:solidFill>
                  <a:srgbClr val="000000"/>
                </a:solidFill>
              </a:rPr>
              <a:t>Casus: De vijver</a:t>
            </a:r>
          </a:p>
          <a:p>
            <a:pPr eaLnBrk="1">
              <a:buClrTx/>
              <a:buFontTx/>
              <a:buNone/>
            </a:pPr>
            <a:endParaRPr lang="nl-NL" sz="1100" dirty="0">
              <a:solidFill>
                <a:srgbClr val="000000"/>
              </a:solidFill>
            </a:endParaRPr>
          </a:p>
          <a:p>
            <a:pPr eaLnBrk="1">
              <a:buClrTx/>
              <a:buFontTx/>
              <a:buNone/>
            </a:pPr>
            <a:r>
              <a:rPr lang="nl-NL" sz="1100" dirty="0">
                <a:solidFill>
                  <a:srgbClr val="000000"/>
                </a:solidFill>
              </a:rPr>
              <a:t>6. Film over bodemschimmels ter informatie (extra indien er tijd beschikbaar is)</a:t>
            </a:r>
          </a:p>
          <a:p>
            <a:pPr eaLnBrk="1">
              <a:buClrTx/>
              <a:buFontTx/>
              <a:buNone/>
            </a:pPr>
            <a:endParaRPr lang="nl-NL" sz="1100" dirty="0">
              <a:solidFill>
                <a:srgbClr val="000000"/>
              </a:solidFill>
            </a:endParaRPr>
          </a:p>
          <a:p>
            <a:pPr eaLnBrk="1">
              <a:buClrTx/>
              <a:buFontTx/>
              <a:buNone/>
            </a:pPr>
            <a:r>
              <a:rPr lang="nl-NL" sz="1100" dirty="0">
                <a:solidFill>
                  <a:srgbClr val="000000"/>
                </a:solidFill>
              </a:rPr>
              <a:t>7. Evaluatie</a:t>
            </a:r>
          </a:p>
        </p:txBody>
      </p:sp>
    </p:spTree>
    <p:extLst>
      <p:ext uri="{BB962C8B-B14F-4D97-AF65-F5344CB8AC3E}">
        <p14:creationId xmlns:p14="http://schemas.microsoft.com/office/powerpoint/2010/main" val="3717098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26"/>
          <p:cNvSpPr>
            <a:spLocks noGrp="1" noChangeArrowheads="1"/>
          </p:cNvSpPr>
          <p:nvPr>
            <p:ph type="sldNum" sz="quarter"/>
          </p:nvPr>
        </p:nvSpPr>
        <p:spPr>
          <a:noFill/>
          <a:extLst>
            <a:ext uri="{91240B29-F687-4F45-9708-019B960494DF}">
              <a14:hiddenLine xmlns:a14="http://schemas.microsoft.com/office/drawing/2010/main" w="9525">
                <a:solidFill>
                  <a:srgbClr val="3465AF"/>
                </a:solidFill>
                <a:round/>
                <a:headEnd/>
                <a:tailEnd/>
              </a14:hiddenLine>
            </a:ext>
          </a:extLst>
        </p:spPr>
        <p:txBody>
          <a:bodyPr/>
          <a:lstStyle>
            <a:lvl1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1pPr>
            <a:lvl2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2pPr>
            <a:lvl3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3pPr>
            <a:lvl4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4pPr>
            <a:lvl5pPr eaLnBrk="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5pPr>
            <a:lvl6pPr marL="2388619"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6pPr>
            <a:lvl7pPr marL="2822913"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7pPr>
            <a:lvl8pPr marL="3257207"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8pPr>
            <a:lvl9pPr marL="3691501" indent="-217147" defTabSz="426755" eaLnBrk="0" fontAlgn="base" hangingPunct="0">
              <a:lnSpc>
                <a:spcPct val="93000"/>
              </a:lnSpc>
              <a:spcBef>
                <a:spcPct val="0"/>
              </a:spcBef>
              <a:spcAft>
                <a:spcPct val="0"/>
              </a:spcAft>
              <a:buClr>
                <a:srgbClr val="000000"/>
              </a:buClr>
              <a:buSzPct val="100000"/>
              <a:buFont typeface="Times New Roman" pitchFamily="16" charset="0"/>
              <a:tabLst>
                <a:tab pos="426755" algn="l"/>
                <a:tab pos="853509" algn="l"/>
                <a:tab pos="1280264" algn="l"/>
                <a:tab pos="1707018" algn="l"/>
                <a:tab pos="2133773" algn="l"/>
                <a:tab pos="2560527" algn="l"/>
                <a:tab pos="2987282" algn="l"/>
              </a:tabLst>
              <a:defRPr>
                <a:solidFill>
                  <a:schemeClr val="bg1"/>
                </a:solidFill>
                <a:latin typeface="Arial" charset="0"/>
                <a:ea typeface="Microsoft YaHei" charset="-122"/>
              </a:defRPr>
            </a:lvl9pPr>
          </a:lstStyle>
          <a:p>
            <a:pPr eaLnBrk="1"/>
            <a:fld id="{68BB8258-D1D5-498D-B35C-869554580574}" type="slidenum">
              <a:rPr lang="nl-NL" smtClean="0">
                <a:solidFill>
                  <a:srgbClr val="000000"/>
                </a:solidFill>
                <a:latin typeface="Times New Roman" pitchFamily="16" charset="0"/>
              </a:rPr>
              <a:pPr eaLnBrk="1"/>
              <a:t>9</a:t>
            </a:fld>
            <a:endParaRPr lang="nl-NL" smtClean="0">
              <a:solidFill>
                <a:srgbClr val="000000"/>
              </a:solidFill>
              <a:latin typeface="Times New Roman" pitchFamily="16" charset="0"/>
            </a:endParaRPr>
          </a:p>
        </p:txBody>
      </p:sp>
      <p:sp>
        <p:nvSpPr>
          <p:cNvPr id="58371" name="Rectangle 1"/>
          <p:cNvSpPr>
            <a:spLocks noGrp="1" noRot="1" noChangeAspect="1" noChangeArrowheads="1" noTextEdit="1"/>
          </p:cNvSpPr>
          <p:nvPr>
            <p:ph type="sldImg"/>
          </p:nvPr>
        </p:nvSpPr>
        <p:spPr>
          <a:xfrm>
            <a:off x="1357313" y="862013"/>
            <a:ext cx="4391025" cy="3294062"/>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Text Box 2"/>
          <p:cNvSpPr txBox="1">
            <a:spLocks noChangeArrowheads="1"/>
          </p:cNvSpPr>
          <p:nvPr/>
        </p:nvSpPr>
        <p:spPr bwMode="auto">
          <a:xfrm>
            <a:off x="677288" y="4479828"/>
            <a:ext cx="5750980" cy="4824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859" tIns="43429" rIns="86859" bIns="43429" anchor="ctr"/>
          <a:lstStyle/>
          <a:p>
            <a:endParaRPr lang="nl-NL"/>
          </a:p>
        </p:txBody>
      </p:sp>
      <p:sp>
        <p:nvSpPr>
          <p:cNvPr id="58373" name="Text Box 3"/>
          <p:cNvSpPr txBox="1">
            <a:spLocks noChangeArrowheads="1"/>
          </p:cNvSpPr>
          <p:nvPr/>
        </p:nvSpPr>
        <p:spPr bwMode="auto">
          <a:xfrm>
            <a:off x="608664" y="4273160"/>
            <a:ext cx="6022492" cy="2481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5491" tIns="42746" rIns="85491" bIns="42746"/>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1100">
                <a:solidFill>
                  <a:srgbClr val="000000"/>
                </a:solidFill>
              </a:rPr>
              <a:t>Start onderdeel 1 van cursusdag 1: De quiz</a:t>
            </a:r>
          </a:p>
          <a:p>
            <a:pPr eaLnBrk="1">
              <a:buClrTx/>
              <a:buFontTx/>
              <a:buNone/>
            </a:pPr>
            <a:endParaRPr lang="nl-NL" sz="1100">
              <a:solidFill>
                <a:srgbClr val="000000"/>
              </a:solidFill>
            </a:endParaRPr>
          </a:p>
          <a:p>
            <a:pPr eaLnBrk="1">
              <a:buClrTx/>
              <a:buFontTx/>
              <a:buNone/>
            </a:pPr>
            <a:r>
              <a:rPr lang="nl-NL" sz="1100">
                <a:solidFill>
                  <a:srgbClr val="000000"/>
                </a:solidFill>
              </a:rPr>
              <a:t>De VHG heeft rondom het concept van de levende tuin deze quiz samengesteld:</a:t>
            </a:r>
          </a:p>
          <a:p>
            <a:pPr eaLnBrk="1">
              <a:buClrTx/>
              <a:buFontTx/>
              <a:buNone/>
            </a:pPr>
            <a:r>
              <a:rPr lang="nl-NL" sz="1100">
                <a:solidFill>
                  <a:srgbClr val="000000"/>
                </a:solidFill>
              </a:rPr>
              <a:t>Zie hiervoor Facebook pagina:  https://www.facebook.com/langlevendetuin/app_1411886972357755</a:t>
            </a:r>
          </a:p>
          <a:p>
            <a:pPr eaLnBrk="1">
              <a:buClrTx/>
              <a:buFontTx/>
              <a:buNone/>
            </a:pPr>
            <a:endParaRPr lang="nl-NL" sz="1100">
              <a:solidFill>
                <a:srgbClr val="000000"/>
              </a:solidFill>
            </a:endParaRPr>
          </a:p>
          <a:p>
            <a:pPr eaLnBrk="1">
              <a:buClrTx/>
              <a:buFontTx/>
              <a:buNone/>
            </a:pPr>
            <a:r>
              <a:rPr lang="nl-NL" sz="1100">
                <a:solidFill>
                  <a:srgbClr val="000000"/>
                </a:solidFill>
              </a:rPr>
              <a:t>Aan iedere cursist wordt een enquêteformulier uitgereikt met multiple choice vragen, zie bijlage 1.1</a:t>
            </a:r>
          </a:p>
          <a:p>
            <a:pPr eaLnBrk="1">
              <a:buClrTx/>
              <a:buFontTx/>
              <a:buNone/>
            </a:pPr>
            <a:endParaRPr lang="nl-NL" sz="1100">
              <a:solidFill>
                <a:srgbClr val="000000"/>
              </a:solidFill>
            </a:endParaRPr>
          </a:p>
          <a:p>
            <a:pPr eaLnBrk="1">
              <a:buClrTx/>
              <a:buFontTx/>
              <a:buNone/>
            </a:pPr>
            <a:r>
              <a:rPr lang="nl-NL" sz="1100">
                <a:solidFill>
                  <a:srgbClr val="000000"/>
                </a:solidFill>
              </a:rPr>
              <a:t>De sheets die hierna volgen, worden gebruikt bij de bespreking van de antwoorden.</a:t>
            </a:r>
          </a:p>
          <a:p>
            <a:pPr eaLnBrk="1">
              <a:buClrTx/>
              <a:buFontTx/>
              <a:buNone/>
            </a:pPr>
            <a:endParaRPr lang="nl-NL" sz="1100">
              <a:solidFill>
                <a:srgbClr val="000000"/>
              </a:solidFill>
            </a:endParaRPr>
          </a:p>
          <a:p>
            <a:pPr eaLnBrk="1">
              <a:buClrTx/>
              <a:buFontTx/>
              <a:buNone/>
            </a:pPr>
            <a:endParaRPr lang="nl-NL" sz="1100">
              <a:solidFill>
                <a:srgbClr val="000000"/>
              </a:solidFill>
            </a:endParaRPr>
          </a:p>
          <a:p>
            <a:pPr eaLnBrk="1">
              <a:buClrTx/>
              <a:buFontTx/>
              <a:buNone/>
            </a:pPr>
            <a:endParaRPr lang="nl-NL" sz="1100">
              <a:solidFill>
                <a:srgbClr val="000000"/>
              </a:solidFill>
            </a:endParaRPr>
          </a:p>
        </p:txBody>
      </p:sp>
    </p:spTree>
    <p:extLst>
      <p:ext uri="{BB962C8B-B14F-4D97-AF65-F5344CB8AC3E}">
        <p14:creationId xmlns:p14="http://schemas.microsoft.com/office/powerpoint/2010/main" val="259188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3"/>
          <p:cNvSpPr>
            <a:spLocks noGrp="1" noChangeArrowheads="1"/>
          </p:cNvSpPr>
          <p:nvPr>
            <p:ph type="dt" idx="10"/>
          </p:nvPr>
        </p:nvSpPr>
        <p:spPr>
          <a:ln/>
        </p:spPr>
        <p:txBody>
          <a:bodyPr/>
          <a:lstStyle>
            <a:lvl1pPr>
              <a:defRPr/>
            </a:lvl1pPr>
          </a:lstStyle>
          <a:p>
            <a:pPr>
              <a:defRPr/>
            </a:pPr>
            <a:endParaRPr lang="nl-NL"/>
          </a:p>
        </p:txBody>
      </p:sp>
      <p:sp>
        <p:nvSpPr>
          <p:cNvPr id="5" name="Rectangle 4"/>
          <p:cNvSpPr>
            <a:spLocks noGrp="1" noChangeArrowheads="1"/>
          </p:cNvSpPr>
          <p:nvPr>
            <p:ph type="ftr" idx="11"/>
          </p:nvPr>
        </p:nvSpPr>
        <p:spPr>
          <a:ln/>
        </p:spPr>
        <p:txBody>
          <a:bodyPr/>
          <a:lstStyle>
            <a:lvl1pPr>
              <a:defRPr/>
            </a:lvl1pPr>
          </a:lstStyle>
          <a:p>
            <a:pPr>
              <a:defRPr/>
            </a:pPr>
            <a:endParaRPr lang="nl-NL"/>
          </a:p>
        </p:txBody>
      </p:sp>
      <p:sp>
        <p:nvSpPr>
          <p:cNvPr id="6" name="Rectangle 5"/>
          <p:cNvSpPr>
            <a:spLocks noGrp="1" noChangeArrowheads="1"/>
          </p:cNvSpPr>
          <p:nvPr>
            <p:ph type="sldNum" idx="12"/>
          </p:nvPr>
        </p:nvSpPr>
        <p:spPr>
          <a:ln/>
        </p:spPr>
        <p:txBody>
          <a:bodyPr/>
          <a:lstStyle>
            <a:lvl1pPr>
              <a:defRPr/>
            </a:lvl1pPr>
          </a:lstStyle>
          <a:p>
            <a:pPr>
              <a:defRPr/>
            </a:pPr>
            <a:fld id="{F9BD318A-7A9D-4743-9996-A1B8F76C02CB}" type="slidenum">
              <a:rPr lang="nl-NL"/>
              <a:pPr>
                <a:defRPr/>
              </a:pPr>
              <a:t>‹nr.›</a:t>
            </a:fld>
            <a:endParaRPr lang="nl-NL"/>
          </a:p>
        </p:txBody>
      </p:sp>
    </p:spTree>
    <p:extLst>
      <p:ext uri="{BB962C8B-B14F-4D97-AF65-F5344CB8AC3E}">
        <p14:creationId xmlns:p14="http://schemas.microsoft.com/office/powerpoint/2010/main" val="162818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3"/>
          <p:cNvSpPr>
            <a:spLocks noGrp="1" noChangeArrowheads="1"/>
          </p:cNvSpPr>
          <p:nvPr>
            <p:ph type="dt" idx="10"/>
          </p:nvPr>
        </p:nvSpPr>
        <p:spPr>
          <a:ln/>
        </p:spPr>
        <p:txBody>
          <a:bodyPr/>
          <a:lstStyle>
            <a:lvl1pPr>
              <a:defRPr/>
            </a:lvl1pPr>
          </a:lstStyle>
          <a:p>
            <a:pPr>
              <a:defRPr/>
            </a:pPr>
            <a:endParaRPr lang="nl-NL"/>
          </a:p>
        </p:txBody>
      </p:sp>
      <p:sp>
        <p:nvSpPr>
          <p:cNvPr id="5" name="Rectangle 4"/>
          <p:cNvSpPr>
            <a:spLocks noGrp="1" noChangeArrowheads="1"/>
          </p:cNvSpPr>
          <p:nvPr>
            <p:ph type="ftr" idx="11"/>
          </p:nvPr>
        </p:nvSpPr>
        <p:spPr>
          <a:ln/>
        </p:spPr>
        <p:txBody>
          <a:bodyPr/>
          <a:lstStyle>
            <a:lvl1pPr>
              <a:defRPr/>
            </a:lvl1pPr>
          </a:lstStyle>
          <a:p>
            <a:pPr>
              <a:defRPr/>
            </a:pPr>
            <a:endParaRPr lang="nl-NL"/>
          </a:p>
        </p:txBody>
      </p:sp>
      <p:sp>
        <p:nvSpPr>
          <p:cNvPr id="6" name="Rectangle 5"/>
          <p:cNvSpPr>
            <a:spLocks noGrp="1" noChangeArrowheads="1"/>
          </p:cNvSpPr>
          <p:nvPr>
            <p:ph type="sldNum" idx="12"/>
          </p:nvPr>
        </p:nvSpPr>
        <p:spPr>
          <a:ln/>
        </p:spPr>
        <p:txBody>
          <a:bodyPr/>
          <a:lstStyle>
            <a:lvl1pPr>
              <a:defRPr/>
            </a:lvl1pPr>
          </a:lstStyle>
          <a:p>
            <a:pPr>
              <a:defRPr/>
            </a:pPr>
            <a:fld id="{C9725F91-D5BC-452A-89FE-E266664F48B8}" type="slidenum">
              <a:rPr lang="nl-NL"/>
              <a:pPr>
                <a:defRPr/>
              </a:pPr>
              <a:t>‹nr.›</a:t>
            </a:fld>
            <a:endParaRPr lang="nl-NL"/>
          </a:p>
        </p:txBody>
      </p:sp>
    </p:spTree>
    <p:extLst>
      <p:ext uri="{BB962C8B-B14F-4D97-AF65-F5344CB8AC3E}">
        <p14:creationId xmlns:p14="http://schemas.microsoft.com/office/powerpoint/2010/main" val="38426709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6C233DE0-41A0-41FA-B4EC-A5849F646E4D}" type="slidenum">
              <a:rPr lang="nl-NL"/>
              <a:pPr>
                <a:defRPr/>
              </a:pPr>
              <a:t>‹nr.›</a:t>
            </a:fld>
            <a:endParaRPr lang="nl-NL"/>
          </a:p>
        </p:txBody>
      </p:sp>
    </p:spTree>
    <p:extLst>
      <p:ext uri="{BB962C8B-B14F-4D97-AF65-F5344CB8AC3E}">
        <p14:creationId xmlns:p14="http://schemas.microsoft.com/office/powerpoint/2010/main" val="667200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AA2D2DA8-AC71-4A0E-891D-8F42C999ED39}" type="slidenum">
              <a:rPr lang="nl-NL"/>
              <a:pPr>
                <a:defRPr/>
              </a:pPr>
              <a:t>‹nr.›</a:t>
            </a:fld>
            <a:endParaRPr lang="nl-NL"/>
          </a:p>
        </p:txBody>
      </p:sp>
    </p:spTree>
    <p:extLst>
      <p:ext uri="{BB962C8B-B14F-4D97-AF65-F5344CB8AC3E}">
        <p14:creationId xmlns:p14="http://schemas.microsoft.com/office/powerpoint/2010/main" val="6960666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8D5DBF6F-FB7B-49D6-81CA-3A6ACD373CC5}" type="slidenum">
              <a:rPr lang="nl-NL"/>
              <a:pPr>
                <a:defRPr/>
              </a:pPr>
              <a:t>‹nr.›</a:t>
            </a:fld>
            <a:endParaRPr lang="nl-NL"/>
          </a:p>
        </p:txBody>
      </p:sp>
    </p:spTree>
    <p:extLst>
      <p:ext uri="{BB962C8B-B14F-4D97-AF65-F5344CB8AC3E}">
        <p14:creationId xmlns:p14="http://schemas.microsoft.com/office/powerpoint/2010/main" val="38511565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888A0F38-00E4-4FDB-96A5-93EE846194DF}" type="slidenum">
              <a:rPr lang="nl-NL"/>
              <a:pPr>
                <a:defRPr/>
              </a:pPr>
              <a:t>‹nr.›</a:t>
            </a:fld>
            <a:endParaRPr lang="nl-NL"/>
          </a:p>
        </p:txBody>
      </p:sp>
    </p:spTree>
    <p:extLst>
      <p:ext uri="{BB962C8B-B14F-4D97-AF65-F5344CB8AC3E}">
        <p14:creationId xmlns:p14="http://schemas.microsoft.com/office/powerpoint/2010/main" val="107034461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E665A44B-2BBD-4336-89F4-8189D0311F24}" type="slidenum">
              <a:rPr lang="nl-NL"/>
              <a:pPr>
                <a:defRPr/>
              </a:pPr>
              <a:t>‹nr.›</a:t>
            </a:fld>
            <a:endParaRPr lang="nl-NL"/>
          </a:p>
        </p:txBody>
      </p:sp>
    </p:spTree>
    <p:extLst>
      <p:ext uri="{BB962C8B-B14F-4D97-AF65-F5344CB8AC3E}">
        <p14:creationId xmlns:p14="http://schemas.microsoft.com/office/powerpoint/2010/main" val="3432714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90851103-03D2-45F5-9FD5-862989458D02}" type="slidenum">
              <a:rPr lang="nl-NL"/>
              <a:pPr>
                <a:defRPr/>
              </a:pPr>
              <a:t>‹nr.›</a:t>
            </a:fld>
            <a:endParaRPr lang="nl-NL"/>
          </a:p>
        </p:txBody>
      </p:sp>
    </p:spTree>
    <p:extLst>
      <p:ext uri="{BB962C8B-B14F-4D97-AF65-F5344CB8AC3E}">
        <p14:creationId xmlns:p14="http://schemas.microsoft.com/office/powerpoint/2010/main" val="23931985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46378EF9-8B66-44FC-83D4-BDC63A856F4E}" type="slidenum">
              <a:rPr lang="nl-NL"/>
              <a:pPr>
                <a:defRPr/>
              </a:pPr>
              <a:t>‹nr.›</a:t>
            </a:fld>
            <a:endParaRPr lang="nl-NL"/>
          </a:p>
        </p:txBody>
      </p:sp>
    </p:spTree>
    <p:extLst>
      <p:ext uri="{BB962C8B-B14F-4D97-AF65-F5344CB8AC3E}">
        <p14:creationId xmlns:p14="http://schemas.microsoft.com/office/powerpoint/2010/main" val="12623340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28E14614-CA0B-4DE4-8B54-E322BBCDC440}" type="slidenum">
              <a:rPr lang="nl-NL"/>
              <a:pPr>
                <a:defRPr/>
              </a:pPr>
              <a:t>‹nr.›</a:t>
            </a:fld>
            <a:endParaRPr lang="nl-NL"/>
          </a:p>
        </p:txBody>
      </p:sp>
    </p:spTree>
    <p:extLst>
      <p:ext uri="{BB962C8B-B14F-4D97-AF65-F5344CB8AC3E}">
        <p14:creationId xmlns:p14="http://schemas.microsoft.com/office/powerpoint/2010/main" val="10103505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C4981C7B-2727-4022-924D-6195F2D7C7E2}" type="slidenum">
              <a:rPr lang="nl-NL"/>
              <a:pPr>
                <a:defRPr/>
              </a:pPr>
              <a:t>‹nr.›</a:t>
            </a:fld>
            <a:endParaRPr lang="nl-NL"/>
          </a:p>
        </p:txBody>
      </p:sp>
    </p:spTree>
    <p:extLst>
      <p:ext uri="{BB962C8B-B14F-4D97-AF65-F5344CB8AC3E}">
        <p14:creationId xmlns:p14="http://schemas.microsoft.com/office/powerpoint/2010/main" val="28079550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6D098485-6852-4086-8F61-1BFE54580850}" type="slidenum">
              <a:rPr lang="nl-NL"/>
              <a:pPr>
                <a:defRPr/>
              </a:pPr>
              <a:t>‹nr.›</a:t>
            </a:fld>
            <a:endParaRPr lang="nl-NL"/>
          </a:p>
        </p:txBody>
      </p:sp>
    </p:spTree>
    <p:extLst>
      <p:ext uri="{BB962C8B-B14F-4D97-AF65-F5344CB8AC3E}">
        <p14:creationId xmlns:p14="http://schemas.microsoft.com/office/powerpoint/2010/main" val="3339055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1863" y="301625"/>
            <a:ext cx="2259012" cy="581818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301625"/>
            <a:ext cx="6626225" cy="581818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3"/>
          <p:cNvSpPr>
            <a:spLocks noGrp="1" noChangeArrowheads="1"/>
          </p:cNvSpPr>
          <p:nvPr>
            <p:ph type="dt" idx="10"/>
          </p:nvPr>
        </p:nvSpPr>
        <p:spPr>
          <a:ln/>
        </p:spPr>
        <p:txBody>
          <a:bodyPr/>
          <a:lstStyle>
            <a:lvl1pPr>
              <a:defRPr/>
            </a:lvl1pPr>
          </a:lstStyle>
          <a:p>
            <a:pPr>
              <a:defRPr/>
            </a:pPr>
            <a:endParaRPr lang="nl-NL"/>
          </a:p>
        </p:txBody>
      </p:sp>
      <p:sp>
        <p:nvSpPr>
          <p:cNvPr id="5" name="Rectangle 4"/>
          <p:cNvSpPr>
            <a:spLocks noGrp="1" noChangeArrowheads="1"/>
          </p:cNvSpPr>
          <p:nvPr>
            <p:ph type="ftr" idx="11"/>
          </p:nvPr>
        </p:nvSpPr>
        <p:spPr>
          <a:ln/>
        </p:spPr>
        <p:txBody>
          <a:bodyPr/>
          <a:lstStyle>
            <a:lvl1pPr>
              <a:defRPr/>
            </a:lvl1pPr>
          </a:lstStyle>
          <a:p>
            <a:pPr>
              <a:defRPr/>
            </a:pPr>
            <a:endParaRPr lang="nl-NL"/>
          </a:p>
        </p:txBody>
      </p:sp>
      <p:sp>
        <p:nvSpPr>
          <p:cNvPr id="6" name="Rectangle 5"/>
          <p:cNvSpPr>
            <a:spLocks noGrp="1" noChangeArrowheads="1"/>
          </p:cNvSpPr>
          <p:nvPr>
            <p:ph type="sldNum" idx="12"/>
          </p:nvPr>
        </p:nvSpPr>
        <p:spPr>
          <a:ln/>
        </p:spPr>
        <p:txBody>
          <a:bodyPr/>
          <a:lstStyle>
            <a:lvl1pPr>
              <a:defRPr/>
            </a:lvl1pPr>
          </a:lstStyle>
          <a:p>
            <a:pPr>
              <a:defRPr/>
            </a:pPr>
            <a:fld id="{6F87522A-E025-4D77-956C-8B6E4443E108}" type="slidenum">
              <a:rPr lang="nl-NL"/>
              <a:pPr>
                <a:defRPr/>
              </a:pPr>
              <a:t>‹nr.›</a:t>
            </a:fld>
            <a:endParaRPr lang="nl-NL"/>
          </a:p>
        </p:txBody>
      </p:sp>
    </p:spTree>
    <p:extLst>
      <p:ext uri="{BB962C8B-B14F-4D97-AF65-F5344CB8AC3E}">
        <p14:creationId xmlns:p14="http://schemas.microsoft.com/office/powerpoint/2010/main" val="23315751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4B6DAB5-6FCA-4AB8-B9C6-4CD81010499A}" type="slidenum">
              <a:rPr lang="nl-NL"/>
              <a:pPr>
                <a:defRPr/>
              </a:pPr>
              <a:t>‹nr.›</a:t>
            </a:fld>
            <a:endParaRPr lang="nl-NL"/>
          </a:p>
        </p:txBody>
      </p:sp>
    </p:spTree>
    <p:extLst>
      <p:ext uri="{BB962C8B-B14F-4D97-AF65-F5344CB8AC3E}">
        <p14:creationId xmlns:p14="http://schemas.microsoft.com/office/powerpoint/2010/main" val="6977429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503238" y="287338"/>
            <a:ext cx="9039225" cy="830262"/>
          </a:xfrm>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41A75EBC-C06D-4A90-B513-AC6EBE47E410}" type="slidenum">
              <a:rPr lang="nl-NL"/>
              <a:pPr>
                <a:defRPr/>
              </a:pPr>
              <a:t>‹nr.›</a:t>
            </a:fld>
            <a:endParaRPr lang="nl-NL"/>
          </a:p>
        </p:txBody>
      </p:sp>
    </p:spTree>
    <p:extLst>
      <p:ext uri="{BB962C8B-B14F-4D97-AF65-F5344CB8AC3E}">
        <p14:creationId xmlns:p14="http://schemas.microsoft.com/office/powerpoint/2010/main" val="2570915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F3771AC-86AD-408F-A635-128067756959}" type="slidenum">
              <a:rPr lang="nl-NL"/>
              <a:pPr>
                <a:defRPr/>
              </a:pPr>
              <a:t>‹nr.›</a:t>
            </a:fld>
            <a:endParaRPr lang="nl-NL"/>
          </a:p>
        </p:txBody>
      </p:sp>
    </p:spTree>
    <p:extLst>
      <p:ext uri="{BB962C8B-B14F-4D97-AF65-F5344CB8AC3E}">
        <p14:creationId xmlns:p14="http://schemas.microsoft.com/office/powerpoint/2010/main" val="35072971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CAE6784-1BCE-4B22-87A9-A132BFA35FC1}" type="slidenum">
              <a:rPr lang="nl-NL"/>
              <a:pPr>
                <a:defRPr/>
              </a:pPr>
              <a:t>‹nr.›</a:t>
            </a:fld>
            <a:endParaRPr lang="nl-NL"/>
          </a:p>
        </p:txBody>
      </p:sp>
    </p:spTree>
    <p:extLst>
      <p:ext uri="{BB962C8B-B14F-4D97-AF65-F5344CB8AC3E}">
        <p14:creationId xmlns:p14="http://schemas.microsoft.com/office/powerpoint/2010/main" val="3026408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894E879A-ECC1-48AA-BF4D-50294600FFDA}" type="slidenum">
              <a:rPr lang="nl-NL"/>
              <a:pPr>
                <a:defRPr/>
              </a:pPr>
              <a:t>‹nr.›</a:t>
            </a:fld>
            <a:endParaRPr lang="nl-NL"/>
          </a:p>
        </p:txBody>
      </p:sp>
    </p:spTree>
    <p:extLst>
      <p:ext uri="{BB962C8B-B14F-4D97-AF65-F5344CB8AC3E}">
        <p14:creationId xmlns:p14="http://schemas.microsoft.com/office/powerpoint/2010/main" val="300593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990600" y="1824038"/>
            <a:ext cx="3956050" cy="5813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3957638" cy="5813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1E1AD96C-9305-4B69-85EB-84A6E6CC290A}" type="slidenum">
              <a:rPr lang="nl-NL"/>
              <a:pPr>
                <a:defRPr/>
              </a:pPr>
              <a:t>‹nr.›</a:t>
            </a:fld>
            <a:endParaRPr lang="nl-NL"/>
          </a:p>
        </p:txBody>
      </p:sp>
    </p:spTree>
    <p:extLst>
      <p:ext uri="{BB962C8B-B14F-4D97-AF65-F5344CB8AC3E}">
        <p14:creationId xmlns:p14="http://schemas.microsoft.com/office/powerpoint/2010/main" val="1076100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55C582C6-EDA6-4101-8EFF-2EE89AD4C770}" type="slidenum">
              <a:rPr lang="nl-NL"/>
              <a:pPr>
                <a:defRPr/>
              </a:pPr>
              <a:t>‹nr.›</a:t>
            </a:fld>
            <a:endParaRPr lang="nl-NL"/>
          </a:p>
        </p:txBody>
      </p:sp>
    </p:spTree>
    <p:extLst>
      <p:ext uri="{BB962C8B-B14F-4D97-AF65-F5344CB8AC3E}">
        <p14:creationId xmlns:p14="http://schemas.microsoft.com/office/powerpoint/2010/main" val="285746003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3623F507-D1C9-4DCE-B9B3-17A9F2C76718}" type="slidenum">
              <a:rPr lang="nl-NL"/>
              <a:pPr>
                <a:defRPr/>
              </a:pPr>
              <a:t>‹nr.›</a:t>
            </a:fld>
            <a:endParaRPr lang="nl-NL"/>
          </a:p>
        </p:txBody>
      </p:sp>
    </p:spTree>
    <p:extLst>
      <p:ext uri="{BB962C8B-B14F-4D97-AF65-F5344CB8AC3E}">
        <p14:creationId xmlns:p14="http://schemas.microsoft.com/office/powerpoint/2010/main" val="38245403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019C54C3-1E4B-4D1E-B3C8-D367EE09C580}" type="slidenum">
              <a:rPr lang="nl-NL"/>
              <a:pPr>
                <a:defRPr/>
              </a:pPr>
              <a:t>‹nr.›</a:t>
            </a:fld>
            <a:endParaRPr lang="nl-NL"/>
          </a:p>
        </p:txBody>
      </p:sp>
    </p:spTree>
    <p:extLst>
      <p:ext uri="{BB962C8B-B14F-4D97-AF65-F5344CB8AC3E}">
        <p14:creationId xmlns:p14="http://schemas.microsoft.com/office/powerpoint/2010/main" val="92227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4A463F6C-AC96-4D62-BD5D-54A889255A3A}" type="slidenum">
              <a:rPr lang="nl-NL"/>
              <a:pPr>
                <a:defRPr/>
              </a:pPr>
              <a:t>‹nr.›</a:t>
            </a:fld>
            <a:endParaRPr lang="nl-NL"/>
          </a:p>
        </p:txBody>
      </p:sp>
    </p:spTree>
    <p:extLst>
      <p:ext uri="{BB962C8B-B14F-4D97-AF65-F5344CB8AC3E}">
        <p14:creationId xmlns:p14="http://schemas.microsoft.com/office/powerpoint/2010/main" val="3649975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A32CA0BC-EB0A-49DA-A0FB-660430BAA47D}" type="slidenum">
              <a:rPr lang="nl-NL"/>
              <a:pPr>
                <a:defRPr/>
              </a:pPr>
              <a:t>‹nr.›</a:t>
            </a:fld>
            <a:endParaRPr lang="nl-NL"/>
          </a:p>
        </p:txBody>
      </p:sp>
    </p:spTree>
    <p:extLst>
      <p:ext uri="{BB962C8B-B14F-4D97-AF65-F5344CB8AC3E}">
        <p14:creationId xmlns:p14="http://schemas.microsoft.com/office/powerpoint/2010/main" val="42923046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2C071C51-F071-430F-869E-C975457B3C53}" type="slidenum">
              <a:rPr lang="nl-NL"/>
              <a:pPr>
                <a:defRPr/>
              </a:pPr>
              <a:t>‹nr.›</a:t>
            </a:fld>
            <a:endParaRPr lang="nl-NL"/>
          </a:p>
        </p:txBody>
      </p:sp>
    </p:spTree>
    <p:extLst>
      <p:ext uri="{BB962C8B-B14F-4D97-AF65-F5344CB8AC3E}">
        <p14:creationId xmlns:p14="http://schemas.microsoft.com/office/powerpoint/2010/main" val="25261109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3ED3F24C-A518-4359-A27D-3504097F0882}" type="slidenum">
              <a:rPr lang="nl-NL"/>
              <a:pPr>
                <a:defRPr/>
              </a:pPr>
              <a:t>‹nr.›</a:t>
            </a:fld>
            <a:endParaRPr lang="nl-NL"/>
          </a:p>
        </p:txBody>
      </p:sp>
    </p:spTree>
    <p:extLst>
      <p:ext uri="{BB962C8B-B14F-4D97-AF65-F5344CB8AC3E}">
        <p14:creationId xmlns:p14="http://schemas.microsoft.com/office/powerpoint/2010/main" val="42856629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040563" y="479425"/>
            <a:ext cx="2016125" cy="71580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990600" y="479425"/>
            <a:ext cx="5897563" cy="71580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DC8902B8-679E-4C8B-875D-74D689F1A467}" type="slidenum">
              <a:rPr lang="nl-NL"/>
              <a:pPr>
                <a:defRPr/>
              </a:pPr>
              <a:t>‹nr.›</a:t>
            </a:fld>
            <a:endParaRPr lang="nl-NL"/>
          </a:p>
        </p:txBody>
      </p:sp>
    </p:spTree>
    <p:extLst>
      <p:ext uri="{BB962C8B-B14F-4D97-AF65-F5344CB8AC3E}">
        <p14:creationId xmlns:p14="http://schemas.microsoft.com/office/powerpoint/2010/main" val="235347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359197A-6CB7-430E-BEEF-96B30647C025}" type="slidenum">
              <a:rPr lang="nl-NL"/>
              <a:pPr>
                <a:defRPr/>
              </a:pPr>
              <a:t>‹nr.›</a:t>
            </a:fld>
            <a:endParaRPr lang="nl-NL"/>
          </a:p>
        </p:txBody>
      </p:sp>
    </p:spTree>
    <p:extLst>
      <p:ext uri="{BB962C8B-B14F-4D97-AF65-F5344CB8AC3E}">
        <p14:creationId xmlns:p14="http://schemas.microsoft.com/office/powerpoint/2010/main" val="3797785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B8758157-AAFF-4DF7-A3F1-1A68B0F037C4}" type="slidenum">
              <a:rPr lang="nl-NL"/>
              <a:pPr>
                <a:defRPr/>
              </a:pPr>
              <a:t>‹nr.›</a:t>
            </a:fld>
            <a:endParaRPr lang="nl-NL"/>
          </a:p>
        </p:txBody>
      </p:sp>
    </p:spTree>
    <p:extLst>
      <p:ext uri="{BB962C8B-B14F-4D97-AF65-F5344CB8AC3E}">
        <p14:creationId xmlns:p14="http://schemas.microsoft.com/office/powerpoint/2010/main" val="2852462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234D831A-3F20-4889-B853-A7A25EEA3482}" type="slidenum">
              <a:rPr lang="nl-NL"/>
              <a:pPr>
                <a:defRPr/>
              </a:pPr>
              <a:t>‹nr.›</a:t>
            </a:fld>
            <a:endParaRPr lang="nl-NL"/>
          </a:p>
        </p:txBody>
      </p:sp>
    </p:spTree>
    <p:extLst>
      <p:ext uri="{BB962C8B-B14F-4D97-AF65-F5344CB8AC3E}">
        <p14:creationId xmlns:p14="http://schemas.microsoft.com/office/powerpoint/2010/main" val="3534637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8D3FCA3C-589D-41C4-8243-3C37A1EB2468}" type="slidenum">
              <a:rPr lang="nl-NL"/>
              <a:pPr>
                <a:defRPr/>
              </a:pPr>
              <a:t>‹nr.›</a:t>
            </a:fld>
            <a:endParaRPr lang="nl-NL"/>
          </a:p>
        </p:txBody>
      </p:sp>
    </p:spTree>
    <p:extLst>
      <p:ext uri="{BB962C8B-B14F-4D97-AF65-F5344CB8AC3E}">
        <p14:creationId xmlns:p14="http://schemas.microsoft.com/office/powerpoint/2010/main" val="3872740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F70CE3F4-B893-4EDC-9AED-43CA916FED73}" type="slidenum">
              <a:rPr lang="nl-NL"/>
              <a:pPr>
                <a:defRPr/>
              </a:pPr>
              <a:t>‹nr.›</a:t>
            </a:fld>
            <a:endParaRPr lang="nl-NL"/>
          </a:p>
        </p:txBody>
      </p:sp>
    </p:spTree>
    <p:extLst>
      <p:ext uri="{BB962C8B-B14F-4D97-AF65-F5344CB8AC3E}">
        <p14:creationId xmlns:p14="http://schemas.microsoft.com/office/powerpoint/2010/main" val="3644235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6EB60E2B-AD98-49F5-8BE8-DF2ED521D13B}" type="slidenum">
              <a:rPr lang="nl-NL"/>
              <a:pPr>
                <a:defRPr/>
              </a:pPr>
              <a:t>‹nr.›</a:t>
            </a:fld>
            <a:endParaRPr lang="nl-NL"/>
          </a:p>
        </p:txBody>
      </p:sp>
    </p:spTree>
    <p:extLst>
      <p:ext uri="{BB962C8B-B14F-4D97-AF65-F5344CB8AC3E}">
        <p14:creationId xmlns:p14="http://schemas.microsoft.com/office/powerpoint/2010/main" val="104253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9DCAE89D-0E07-4D84-9021-13C7C8C4FF8C}" type="slidenum">
              <a:rPr lang="nl-NL"/>
              <a:pPr>
                <a:defRPr/>
              </a:pPr>
              <a:t>‹nr.›</a:t>
            </a:fld>
            <a:endParaRPr lang="nl-NL"/>
          </a:p>
        </p:txBody>
      </p:sp>
    </p:spTree>
    <p:extLst>
      <p:ext uri="{BB962C8B-B14F-4D97-AF65-F5344CB8AC3E}">
        <p14:creationId xmlns:p14="http://schemas.microsoft.com/office/powerpoint/2010/main" val="369211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3"/>
          <p:cNvSpPr>
            <a:spLocks noGrp="1" noChangeArrowheads="1"/>
          </p:cNvSpPr>
          <p:nvPr>
            <p:ph type="dt" idx="10"/>
          </p:nvPr>
        </p:nvSpPr>
        <p:spPr>
          <a:ln/>
        </p:spPr>
        <p:txBody>
          <a:bodyPr/>
          <a:lstStyle>
            <a:lvl1pPr>
              <a:defRPr/>
            </a:lvl1pPr>
          </a:lstStyle>
          <a:p>
            <a:pPr>
              <a:defRPr/>
            </a:pPr>
            <a:endParaRPr lang="nl-NL"/>
          </a:p>
        </p:txBody>
      </p:sp>
      <p:sp>
        <p:nvSpPr>
          <p:cNvPr id="5" name="Rectangle 4"/>
          <p:cNvSpPr>
            <a:spLocks noGrp="1" noChangeArrowheads="1"/>
          </p:cNvSpPr>
          <p:nvPr>
            <p:ph type="ftr" idx="11"/>
          </p:nvPr>
        </p:nvSpPr>
        <p:spPr>
          <a:ln/>
        </p:spPr>
        <p:txBody>
          <a:bodyPr/>
          <a:lstStyle>
            <a:lvl1pPr>
              <a:defRPr/>
            </a:lvl1pPr>
          </a:lstStyle>
          <a:p>
            <a:pPr>
              <a:defRPr/>
            </a:pPr>
            <a:endParaRPr lang="nl-NL"/>
          </a:p>
        </p:txBody>
      </p:sp>
      <p:sp>
        <p:nvSpPr>
          <p:cNvPr id="6" name="Rectangle 5"/>
          <p:cNvSpPr>
            <a:spLocks noGrp="1" noChangeArrowheads="1"/>
          </p:cNvSpPr>
          <p:nvPr>
            <p:ph type="sldNum" idx="12"/>
          </p:nvPr>
        </p:nvSpPr>
        <p:spPr>
          <a:ln/>
        </p:spPr>
        <p:txBody>
          <a:bodyPr/>
          <a:lstStyle>
            <a:lvl1pPr>
              <a:defRPr/>
            </a:lvl1pPr>
          </a:lstStyle>
          <a:p>
            <a:pPr>
              <a:defRPr/>
            </a:pPr>
            <a:fld id="{5445ADF2-2564-407C-A6FC-AB4CC9B67B68}" type="slidenum">
              <a:rPr lang="nl-NL"/>
              <a:pPr>
                <a:defRPr/>
              </a:pPr>
              <a:t>‹nr.›</a:t>
            </a:fld>
            <a:endParaRPr lang="nl-NL"/>
          </a:p>
        </p:txBody>
      </p:sp>
    </p:spTree>
    <p:extLst>
      <p:ext uri="{BB962C8B-B14F-4D97-AF65-F5344CB8AC3E}">
        <p14:creationId xmlns:p14="http://schemas.microsoft.com/office/powerpoint/2010/main" val="3840397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0A683454-CBD7-4828-8A82-555E90C131AC}" type="slidenum">
              <a:rPr lang="nl-NL"/>
              <a:pPr>
                <a:defRPr/>
              </a:pPr>
              <a:t>‹nr.›</a:t>
            </a:fld>
            <a:endParaRPr lang="nl-NL"/>
          </a:p>
        </p:txBody>
      </p:sp>
    </p:spTree>
    <p:extLst>
      <p:ext uri="{BB962C8B-B14F-4D97-AF65-F5344CB8AC3E}">
        <p14:creationId xmlns:p14="http://schemas.microsoft.com/office/powerpoint/2010/main" val="495070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C69522EF-2D2C-41D1-BC5C-F0B0BD95A5A6}" type="slidenum">
              <a:rPr lang="nl-NL"/>
              <a:pPr>
                <a:defRPr/>
              </a:pPr>
              <a:t>‹nr.›</a:t>
            </a:fld>
            <a:endParaRPr lang="nl-NL"/>
          </a:p>
        </p:txBody>
      </p:sp>
    </p:spTree>
    <p:extLst>
      <p:ext uri="{BB962C8B-B14F-4D97-AF65-F5344CB8AC3E}">
        <p14:creationId xmlns:p14="http://schemas.microsoft.com/office/powerpoint/2010/main" val="656280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D3193964-558F-45CC-885B-86EF43858D0C}" type="slidenum">
              <a:rPr lang="nl-NL"/>
              <a:pPr>
                <a:defRPr/>
              </a:pPr>
              <a:t>‹nr.›</a:t>
            </a:fld>
            <a:endParaRPr lang="nl-NL"/>
          </a:p>
        </p:txBody>
      </p:sp>
    </p:spTree>
    <p:extLst>
      <p:ext uri="{BB962C8B-B14F-4D97-AF65-F5344CB8AC3E}">
        <p14:creationId xmlns:p14="http://schemas.microsoft.com/office/powerpoint/2010/main" val="1352250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1F478F69-D4FD-457E-96FE-0A39871A3738}" type="slidenum">
              <a:rPr lang="nl-NL"/>
              <a:pPr>
                <a:defRPr/>
              </a:pPr>
              <a:t>‹nr.›</a:t>
            </a:fld>
            <a:endParaRPr lang="nl-NL"/>
          </a:p>
        </p:txBody>
      </p:sp>
    </p:spTree>
    <p:extLst>
      <p:ext uri="{BB962C8B-B14F-4D97-AF65-F5344CB8AC3E}">
        <p14:creationId xmlns:p14="http://schemas.microsoft.com/office/powerpoint/2010/main" val="925873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E9B0677F-4B8D-4EEF-BB11-DF7D38FE0741}" type="slidenum">
              <a:rPr lang="nl-NL"/>
              <a:pPr>
                <a:defRPr/>
              </a:pPr>
              <a:t>‹nr.›</a:t>
            </a:fld>
            <a:endParaRPr lang="nl-NL"/>
          </a:p>
        </p:txBody>
      </p:sp>
    </p:spTree>
    <p:extLst>
      <p:ext uri="{BB962C8B-B14F-4D97-AF65-F5344CB8AC3E}">
        <p14:creationId xmlns:p14="http://schemas.microsoft.com/office/powerpoint/2010/main" val="1386565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7BC30418-2A90-4D5B-883F-C70EDE3E53EF}" type="slidenum">
              <a:rPr lang="nl-NL"/>
              <a:pPr>
                <a:defRPr/>
              </a:pPr>
              <a:t>‹nr.›</a:t>
            </a:fld>
            <a:endParaRPr lang="nl-NL"/>
          </a:p>
        </p:txBody>
      </p:sp>
    </p:spTree>
    <p:extLst>
      <p:ext uri="{BB962C8B-B14F-4D97-AF65-F5344CB8AC3E}">
        <p14:creationId xmlns:p14="http://schemas.microsoft.com/office/powerpoint/2010/main" val="989930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F3514242-EF00-4DAC-9E27-FC0A5AED18E0}" type="slidenum">
              <a:rPr lang="nl-NL"/>
              <a:pPr>
                <a:defRPr/>
              </a:pPr>
              <a:t>‹nr.›</a:t>
            </a:fld>
            <a:endParaRPr lang="nl-NL"/>
          </a:p>
        </p:txBody>
      </p:sp>
    </p:spTree>
    <p:extLst>
      <p:ext uri="{BB962C8B-B14F-4D97-AF65-F5344CB8AC3E}">
        <p14:creationId xmlns:p14="http://schemas.microsoft.com/office/powerpoint/2010/main" val="2840191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7B111C61-5FAC-4E5A-B5D7-0FCC7838AD92}" type="slidenum">
              <a:rPr lang="nl-NL"/>
              <a:pPr>
                <a:defRPr/>
              </a:pPr>
              <a:t>‹nr.›</a:t>
            </a:fld>
            <a:endParaRPr lang="nl-NL"/>
          </a:p>
        </p:txBody>
      </p:sp>
    </p:spTree>
    <p:extLst>
      <p:ext uri="{BB962C8B-B14F-4D97-AF65-F5344CB8AC3E}">
        <p14:creationId xmlns:p14="http://schemas.microsoft.com/office/powerpoint/2010/main" val="69779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0289F5CF-4355-46AC-8304-398F85EA5C76}" type="slidenum">
              <a:rPr lang="nl-NL"/>
              <a:pPr>
                <a:defRPr/>
              </a:pPr>
              <a:t>‹nr.›</a:t>
            </a:fld>
            <a:endParaRPr lang="nl-NL"/>
          </a:p>
        </p:txBody>
      </p:sp>
    </p:spTree>
    <p:extLst>
      <p:ext uri="{BB962C8B-B14F-4D97-AF65-F5344CB8AC3E}">
        <p14:creationId xmlns:p14="http://schemas.microsoft.com/office/powerpoint/2010/main" val="2055435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A2A7923B-3BBB-4089-B1F2-10BC6DD1C409}" type="slidenum">
              <a:rPr lang="nl-NL"/>
              <a:pPr>
                <a:defRPr/>
              </a:pPr>
              <a:t>‹nr.›</a:t>
            </a:fld>
            <a:endParaRPr lang="nl-NL"/>
          </a:p>
        </p:txBody>
      </p:sp>
    </p:spTree>
    <p:extLst>
      <p:ext uri="{BB962C8B-B14F-4D97-AF65-F5344CB8AC3E}">
        <p14:creationId xmlns:p14="http://schemas.microsoft.com/office/powerpoint/2010/main" val="222520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3"/>
          <p:cNvSpPr>
            <a:spLocks noGrp="1" noChangeArrowheads="1"/>
          </p:cNvSpPr>
          <p:nvPr>
            <p:ph type="dt" idx="10"/>
          </p:nvPr>
        </p:nvSpPr>
        <p:spPr>
          <a:ln/>
        </p:spPr>
        <p:txBody>
          <a:bodyPr/>
          <a:lstStyle>
            <a:lvl1pPr>
              <a:defRPr/>
            </a:lvl1pPr>
          </a:lstStyle>
          <a:p>
            <a:pPr>
              <a:defRPr/>
            </a:pPr>
            <a:endParaRPr lang="nl-NL"/>
          </a:p>
        </p:txBody>
      </p:sp>
      <p:sp>
        <p:nvSpPr>
          <p:cNvPr id="5" name="Rectangle 4"/>
          <p:cNvSpPr>
            <a:spLocks noGrp="1" noChangeArrowheads="1"/>
          </p:cNvSpPr>
          <p:nvPr>
            <p:ph type="ftr" idx="11"/>
          </p:nvPr>
        </p:nvSpPr>
        <p:spPr>
          <a:ln/>
        </p:spPr>
        <p:txBody>
          <a:bodyPr/>
          <a:lstStyle>
            <a:lvl1pPr>
              <a:defRPr/>
            </a:lvl1pPr>
          </a:lstStyle>
          <a:p>
            <a:pPr>
              <a:defRPr/>
            </a:pPr>
            <a:endParaRPr lang="nl-NL"/>
          </a:p>
        </p:txBody>
      </p:sp>
      <p:sp>
        <p:nvSpPr>
          <p:cNvPr id="6" name="Rectangle 5"/>
          <p:cNvSpPr>
            <a:spLocks noGrp="1" noChangeArrowheads="1"/>
          </p:cNvSpPr>
          <p:nvPr>
            <p:ph type="sldNum" idx="12"/>
          </p:nvPr>
        </p:nvSpPr>
        <p:spPr>
          <a:ln/>
        </p:spPr>
        <p:txBody>
          <a:bodyPr/>
          <a:lstStyle>
            <a:lvl1pPr>
              <a:defRPr/>
            </a:lvl1pPr>
          </a:lstStyle>
          <a:p>
            <a:pPr>
              <a:defRPr/>
            </a:pPr>
            <a:fld id="{A32EDE09-D109-44D2-B77C-62FCC8A0A009}" type="slidenum">
              <a:rPr lang="nl-NL"/>
              <a:pPr>
                <a:defRPr/>
              </a:pPr>
              <a:t>‹nr.›</a:t>
            </a:fld>
            <a:endParaRPr lang="nl-NL"/>
          </a:p>
        </p:txBody>
      </p:sp>
    </p:spTree>
    <p:extLst>
      <p:ext uri="{BB962C8B-B14F-4D97-AF65-F5344CB8AC3E}">
        <p14:creationId xmlns:p14="http://schemas.microsoft.com/office/powerpoint/2010/main" val="2353784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01BDE845-DC18-4ED1-89DC-3A0C4FC2904C}" type="slidenum">
              <a:rPr lang="nl-NL"/>
              <a:pPr>
                <a:defRPr/>
              </a:pPr>
              <a:t>‹nr.›</a:t>
            </a:fld>
            <a:endParaRPr lang="nl-NL"/>
          </a:p>
        </p:txBody>
      </p:sp>
    </p:spTree>
    <p:extLst>
      <p:ext uri="{BB962C8B-B14F-4D97-AF65-F5344CB8AC3E}">
        <p14:creationId xmlns:p14="http://schemas.microsoft.com/office/powerpoint/2010/main" val="1063418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84255441-40A9-4F87-8D57-41159612C18F}" type="slidenum">
              <a:rPr lang="nl-NL"/>
              <a:pPr>
                <a:defRPr/>
              </a:pPr>
              <a:t>‹nr.›</a:t>
            </a:fld>
            <a:endParaRPr lang="nl-NL"/>
          </a:p>
        </p:txBody>
      </p:sp>
    </p:spTree>
    <p:extLst>
      <p:ext uri="{BB962C8B-B14F-4D97-AF65-F5344CB8AC3E}">
        <p14:creationId xmlns:p14="http://schemas.microsoft.com/office/powerpoint/2010/main" val="4147499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4020D1E0-EC3B-4B03-8DD6-27C4D62F527B}" type="slidenum">
              <a:rPr lang="nl-NL"/>
              <a:pPr>
                <a:defRPr/>
              </a:pPr>
              <a:t>‹nr.›</a:t>
            </a:fld>
            <a:endParaRPr lang="nl-NL"/>
          </a:p>
        </p:txBody>
      </p:sp>
    </p:spTree>
    <p:extLst>
      <p:ext uri="{BB962C8B-B14F-4D97-AF65-F5344CB8AC3E}">
        <p14:creationId xmlns:p14="http://schemas.microsoft.com/office/powerpoint/2010/main" val="1652061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685F3877-DCE1-477A-A616-8D759502C697}" type="slidenum">
              <a:rPr lang="nl-NL"/>
              <a:pPr>
                <a:defRPr/>
              </a:pPr>
              <a:t>‹nr.›</a:t>
            </a:fld>
            <a:endParaRPr lang="nl-NL"/>
          </a:p>
        </p:txBody>
      </p:sp>
    </p:spTree>
    <p:extLst>
      <p:ext uri="{BB962C8B-B14F-4D97-AF65-F5344CB8AC3E}">
        <p14:creationId xmlns:p14="http://schemas.microsoft.com/office/powerpoint/2010/main" val="34560931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09DC5C97-DFBF-4D0A-A4D5-B8653B4FA4EB}" type="slidenum">
              <a:rPr lang="nl-NL"/>
              <a:pPr>
                <a:defRPr/>
              </a:pPr>
              <a:t>‹nr.›</a:t>
            </a:fld>
            <a:endParaRPr lang="nl-NL"/>
          </a:p>
        </p:txBody>
      </p:sp>
    </p:spTree>
    <p:extLst>
      <p:ext uri="{BB962C8B-B14F-4D97-AF65-F5344CB8AC3E}">
        <p14:creationId xmlns:p14="http://schemas.microsoft.com/office/powerpoint/2010/main" val="135619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1AE07935-C869-4804-8467-9FFEDCC70C04}" type="slidenum">
              <a:rPr lang="nl-NL"/>
              <a:pPr>
                <a:defRPr/>
              </a:pPr>
              <a:t>‹nr.›</a:t>
            </a:fld>
            <a:endParaRPr lang="nl-NL"/>
          </a:p>
        </p:txBody>
      </p:sp>
    </p:spTree>
    <p:extLst>
      <p:ext uri="{BB962C8B-B14F-4D97-AF65-F5344CB8AC3E}">
        <p14:creationId xmlns:p14="http://schemas.microsoft.com/office/powerpoint/2010/main" val="39207421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12AC6D1B-421A-4733-9DEC-9EFD343EBC08}" type="slidenum">
              <a:rPr lang="nl-NL"/>
              <a:pPr>
                <a:defRPr/>
              </a:pPr>
              <a:t>‹nr.›</a:t>
            </a:fld>
            <a:endParaRPr lang="nl-NL"/>
          </a:p>
        </p:txBody>
      </p:sp>
    </p:spTree>
    <p:extLst>
      <p:ext uri="{BB962C8B-B14F-4D97-AF65-F5344CB8AC3E}">
        <p14:creationId xmlns:p14="http://schemas.microsoft.com/office/powerpoint/2010/main" val="5463141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1253D66A-05F7-4D25-97A0-FC4B14F80887}" type="slidenum">
              <a:rPr lang="nl-NL"/>
              <a:pPr>
                <a:defRPr/>
              </a:pPr>
              <a:t>‹nr.›</a:t>
            </a:fld>
            <a:endParaRPr lang="nl-NL"/>
          </a:p>
        </p:txBody>
      </p:sp>
    </p:spTree>
    <p:extLst>
      <p:ext uri="{BB962C8B-B14F-4D97-AF65-F5344CB8AC3E}">
        <p14:creationId xmlns:p14="http://schemas.microsoft.com/office/powerpoint/2010/main" val="3154241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32E91EC0-522F-4233-B393-6746E6D74C4E}" type="slidenum">
              <a:rPr lang="nl-NL"/>
              <a:pPr>
                <a:defRPr/>
              </a:pPr>
              <a:t>‹nr.›</a:t>
            </a:fld>
            <a:endParaRPr lang="nl-NL"/>
          </a:p>
        </p:txBody>
      </p:sp>
    </p:spTree>
    <p:extLst>
      <p:ext uri="{BB962C8B-B14F-4D97-AF65-F5344CB8AC3E}">
        <p14:creationId xmlns:p14="http://schemas.microsoft.com/office/powerpoint/2010/main" val="1724746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CD1C5E95-6F16-494B-93FD-0E6D366625B6}" type="slidenum">
              <a:rPr lang="nl-NL"/>
              <a:pPr>
                <a:defRPr/>
              </a:pPr>
              <a:t>‹nr.›</a:t>
            </a:fld>
            <a:endParaRPr lang="nl-NL"/>
          </a:p>
        </p:txBody>
      </p:sp>
    </p:spTree>
    <p:extLst>
      <p:ext uri="{BB962C8B-B14F-4D97-AF65-F5344CB8AC3E}">
        <p14:creationId xmlns:p14="http://schemas.microsoft.com/office/powerpoint/2010/main" val="302270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768475"/>
            <a:ext cx="4441825"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7463" y="1768475"/>
            <a:ext cx="4443412"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3"/>
          <p:cNvSpPr>
            <a:spLocks noGrp="1" noChangeArrowheads="1"/>
          </p:cNvSpPr>
          <p:nvPr>
            <p:ph type="dt" idx="10"/>
          </p:nvPr>
        </p:nvSpPr>
        <p:spPr>
          <a:ln/>
        </p:spPr>
        <p:txBody>
          <a:bodyPr/>
          <a:lstStyle>
            <a:lvl1pPr>
              <a:defRPr/>
            </a:lvl1pPr>
          </a:lstStyle>
          <a:p>
            <a:pPr>
              <a:defRPr/>
            </a:pPr>
            <a:endParaRPr lang="nl-NL"/>
          </a:p>
        </p:txBody>
      </p:sp>
      <p:sp>
        <p:nvSpPr>
          <p:cNvPr id="6" name="Rectangle 4"/>
          <p:cNvSpPr>
            <a:spLocks noGrp="1" noChangeArrowheads="1"/>
          </p:cNvSpPr>
          <p:nvPr>
            <p:ph type="ftr" idx="11"/>
          </p:nvPr>
        </p:nvSpPr>
        <p:spPr>
          <a:ln/>
        </p:spPr>
        <p:txBody>
          <a:bodyPr/>
          <a:lstStyle>
            <a:lvl1pPr>
              <a:defRPr/>
            </a:lvl1pPr>
          </a:lstStyle>
          <a:p>
            <a:pPr>
              <a:defRPr/>
            </a:pPr>
            <a:endParaRPr lang="nl-NL"/>
          </a:p>
        </p:txBody>
      </p:sp>
      <p:sp>
        <p:nvSpPr>
          <p:cNvPr id="7" name="Rectangle 5"/>
          <p:cNvSpPr>
            <a:spLocks noGrp="1" noChangeArrowheads="1"/>
          </p:cNvSpPr>
          <p:nvPr>
            <p:ph type="sldNum" idx="12"/>
          </p:nvPr>
        </p:nvSpPr>
        <p:spPr>
          <a:ln/>
        </p:spPr>
        <p:txBody>
          <a:bodyPr/>
          <a:lstStyle>
            <a:lvl1pPr>
              <a:defRPr/>
            </a:lvl1pPr>
          </a:lstStyle>
          <a:p>
            <a:pPr>
              <a:defRPr/>
            </a:pPr>
            <a:fld id="{97ACEE8F-752A-42BD-9607-E44DF671F2A6}" type="slidenum">
              <a:rPr lang="nl-NL"/>
              <a:pPr>
                <a:defRPr/>
              </a:pPr>
              <a:t>‹nr.›</a:t>
            </a:fld>
            <a:endParaRPr lang="nl-NL"/>
          </a:p>
        </p:txBody>
      </p:sp>
    </p:spTree>
    <p:extLst>
      <p:ext uri="{BB962C8B-B14F-4D97-AF65-F5344CB8AC3E}">
        <p14:creationId xmlns:p14="http://schemas.microsoft.com/office/powerpoint/2010/main" val="1185652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A3D52624-A2BE-4BAF-9BCB-375EC3DA3944}" type="slidenum">
              <a:rPr lang="nl-NL"/>
              <a:pPr>
                <a:defRPr/>
              </a:pPr>
              <a:t>‹nr.›</a:t>
            </a:fld>
            <a:endParaRPr lang="nl-NL"/>
          </a:p>
        </p:txBody>
      </p:sp>
    </p:spTree>
    <p:extLst>
      <p:ext uri="{BB962C8B-B14F-4D97-AF65-F5344CB8AC3E}">
        <p14:creationId xmlns:p14="http://schemas.microsoft.com/office/powerpoint/2010/main" val="3009748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F48CCEB6-E248-4D2F-92AE-07D3BB4122F6}" type="slidenum">
              <a:rPr lang="nl-NL"/>
              <a:pPr>
                <a:defRPr/>
              </a:pPr>
              <a:t>‹nr.›</a:t>
            </a:fld>
            <a:endParaRPr lang="nl-NL"/>
          </a:p>
        </p:txBody>
      </p:sp>
    </p:spTree>
    <p:extLst>
      <p:ext uri="{BB962C8B-B14F-4D97-AF65-F5344CB8AC3E}">
        <p14:creationId xmlns:p14="http://schemas.microsoft.com/office/powerpoint/2010/main" val="1795783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51C77DF7-DECE-49CF-BD14-7D82A131C80F}" type="slidenum">
              <a:rPr lang="nl-NL"/>
              <a:pPr>
                <a:defRPr/>
              </a:pPr>
              <a:t>‹nr.›</a:t>
            </a:fld>
            <a:endParaRPr lang="nl-NL"/>
          </a:p>
        </p:txBody>
      </p:sp>
    </p:spTree>
    <p:extLst>
      <p:ext uri="{BB962C8B-B14F-4D97-AF65-F5344CB8AC3E}">
        <p14:creationId xmlns:p14="http://schemas.microsoft.com/office/powerpoint/2010/main" val="755954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65B62FEE-3958-4C1B-B4B0-72C8814C9014}" type="slidenum">
              <a:rPr lang="nl-NL"/>
              <a:pPr>
                <a:defRPr/>
              </a:pPr>
              <a:t>‹nr.›</a:t>
            </a:fld>
            <a:endParaRPr lang="nl-NL"/>
          </a:p>
        </p:txBody>
      </p:sp>
    </p:spTree>
    <p:extLst>
      <p:ext uri="{BB962C8B-B14F-4D97-AF65-F5344CB8AC3E}">
        <p14:creationId xmlns:p14="http://schemas.microsoft.com/office/powerpoint/2010/main" val="10627309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F50BC3F-FDAC-448F-9557-2E231BCD91F0}" type="slidenum">
              <a:rPr lang="nl-NL"/>
              <a:pPr>
                <a:defRPr/>
              </a:pPr>
              <a:t>‹nr.›</a:t>
            </a:fld>
            <a:endParaRPr lang="nl-NL"/>
          </a:p>
        </p:txBody>
      </p:sp>
    </p:spTree>
    <p:extLst>
      <p:ext uri="{BB962C8B-B14F-4D97-AF65-F5344CB8AC3E}">
        <p14:creationId xmlns:p14="http://schemas.microsoft.com/office/powerpoint/2010/main" val="1537672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7F8F34CB-4D17-4997-8B84-2A862BB4F9A1}" type="slidenum">
              <a:rPr lang="nl-NL"/>
              <a:pPr>
                <a:defRPr/>
              </a:pPr>
              <a:t>‹nr.›</a:t>
            </a:fld>
            <a:endParaRPr lang="nl-NL"/>
          </a:p>
        </p:txBody>
      </p:sp>
    </p:spTree>
    <p:extLst>
      <p:ext uri="{BB962C8B-B14F-4D97-AF65-F5344CB8AC3E}">
        <p14:creationId xmlns:p14="http://schemas.microsoft.com/office/powerpoint/2010/main" val="14057975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E2BB39A-E655-4848-8F57-406FECE0E8A0}" type="slidenum">
              <a:rPr lang="nl-NL"/>
              <a:pPr>
                <a:defRPr/>
              </a:pPr>
              <a:t>‹nr.›</a:t>
            </a:fld>
            <a:endParaRPr lang="nl-NL"/>
          </a:p>
        </p:txBody>
      </p:sp>
    </p:spTree>
    <p:extLst>
      <p:ext uri="{BB962C8B-B14F-4D97-AF65-F5344CB8AC3E}">
        <p14:creationId xmlns:p14="http://schemas.microsoft.com/office/powerpoint/2010/main" val="4144305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D538145D-45E4-4880-AF35-17E2A4E8AB17}" type="slidenum">
              <a:rPr lang="nl-NL"/>
              <a:pPr>
                <a:defRPr/>
              </a:pPr>
              <a:t>‹nr.›</a:t>
            </a:fld>
            <a:endParaRPr lang="nl-NL"/>
          </a:p>
        </p:txBody>
      </p:sp>
    </p:spTree>
    <p:extLst>
      <p:ext uri="{BB962C8B-B14F-4D97-AF65-F5344CB8AC3E}">
        <p14:creationId xmlns:p14="http://schemas.microsoft.com/office/powerpoint/2010/main" val="3530201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1619250" y="1824038"/>
            <a:ext cx="3956050"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727700" y="1824038"/>
            <a:ext cx="3957638"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E8C2E31C-A4FE-43CC-A8E3-E3A9DDAF085B}" type="slidenum">
              <a:rPr lang="nl-NL"/>
              <a:pPr>
                <a:defRPr/>
              </a:pPr>
              <a:t>‹nr.›</a:t>
            </a:fld>
            <a:endParaRPr lang="nl-NL"/>
          </a:p>
        </p:txBody>
      </p:sp>
    </p:spTree>
    <p:extLst>
      <p:ext uri="{BB962C8B-B14F-4D97-AF65-F5344CB8AC3E}">
        <p14:creationId xmlns:p14="http://schemas.microsoft.com/office/powerpoint/2010/main" val="2344070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29A233BD-8AAF-4D3A-B329-40FE2933F446}" type="slidenum">
              <a:rPr lang="nl-NL"/>
              <a:pPr>
                <a:defRPr/>
              </a:pPr>
              <a:t>‹nr.›</a:t>
            </a:fld>
            <a:endParaRPr lang="nl-NL"/>
          </a:p>
        </p:txBody>
      </p:sp>
    </p:spTree>
    <p:extLst>
      <p:ext uri="{BB962C8B-B14F-4D97-AF65-F5344CB8AC3E}">
        <p14:creationId xmlns:p14="http://schemas.microsoft.com/office/powerpoint/2010/main" val="230694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3"/>
          <p:cNvSpPr>
            <a:spLocks noGrp="1" noChangeArrowheads="1"/>
          </p:cNvSpPr>
          <p:nvPr>
            <p:ph type="dt" idx="10"/>
          </p:nvPr>
        </p:nvSpPr>
        <p:spPr>
          <a:ln/>
        </p:spPr>
        <p:txBody>
          <a:bodyPr/>
          <a:lstStyle>
            <a:lvl1pPr>
              <a:defRPr/>
            </a:lvl1pPr>
          </a:lstStyle>
          <a:p>
            <a:pPr>
              <a:defRPr/>
            </a:pPr>
            <a:endParaRPr lang="nl-NL"/>
          </a:p>
        </p:txBody>
      </p:sp>
      <p:sp>
        <p:nvSpPr>
          <p:cNvPr id="8" name="Rectangle 4"/>
          <p:cNvSpPr>
            <a:spLocks noGrp="1" noChangeArrowheads="1"/>
          </p:cNvSpPr>
          <p:nvPr>
            <p:ph type="ftr" idx="11"/>
          </p:nvPr>
        </p:nvSpPr>
        <p:spPr>
          <a:ln/>
        </p:spPr>
        <p:txBody>
          <a:bodyPr/>
          <a:lstStyle>
            <a:lvl1pPr>
              <a:defRPr/>
            </a:lvl1pPr>
          </a:lstStyle>
          <a:p>
            <a:pPr>
              <a:defRPr/>
            </a:pPr>
            <a:endParaRPr lang="nl-NL"/>
          </a:p>
        </p:txBody>
      </p:sp>
      <p:sp>
        <p:nvSpPr>
          <p:cNvPr id="9" name="Rectangle 5"/>
          <p:cNvSpPr>
            <a:spLocks noGrp="1" noChangeArrowheads="1"/>
          </p:cNvSpPr>
          <p:nvPr>
            <p:ph type="sldNum" idx="12"/>
          </p:nvPr>
        </p:nvSpPr>
        <p:spPr>
          <a:ln/>
        </p:spPr>
        <p:txBody>
          <a:bodyPr/>
          <a:lstStyle>
            <a:lvl1pPr>
              <a:defRPr/>
            </a:lvl1pPr>
          </a:lstStyle>
          <a:p>
            <a:pPr>
              <a:defRPr/>
            </a:pPr>
            <a:fld id="{887018E9-80C5-4D00-9FD0-19621ADB49EB}" type="slidenum">
              <a:rPr lang="nl-NL"/>
              <a:pPr>
                <a:defRPr/>
              </a:pPr>
              <a:t>‹nr.›</a:t>
            </a:fld>
            <a:endParaRPr lang="nl-NL"/>
          </a:p>
        </p:txBody>
      </p:sp>
    </p:spTree>
    <p:extLst>
      <p:ext uri="{BB962C8B-B14F-4D97-AF65-F5344CB8AC3E}">
        <p14:creationId xmlns:p14="http://schemas.microsoft.com/office/powerpoint/2010/main" val="3821242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5A2B76E3-1F66-4F48-8C51-9F0A2D2DD50F}" type="slidenum">
              <a:rPr lang="nl-NL"/>
              <a:pPr>
                <a:defRPr/>
              </a:pPr>
              <a:t>‹nr.›</a:t>
            </a:fld>
            <a:endParaRPr lang="nl-NL"/>
          </a:p>
        </p:txBody>
      </p:sp>
    </p:spTree>
    <p:extLst>
      <p:ext uri="{BB962C8B-B14F-4D97-AF65-F5344CB8AC3E}">
        <p14:creationId xmlns:p14="http://schemas.microsoft.com/office/powerpoint/2010/main" val="8396292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C7F3106E-5C5C-4549-91E3-31A563E17948}" type="slidenum">
              <a:rPr lang="nl-NL"/>
              <a:pPr>
                <a:defRPr/>
              </a:pPr>
              <a:t>‹nr.›</a:t>
            </a:fld>
            <a:endParaRPr lang="nl-NL"/>
          </a:p>
        </p:txBody>
      </p:sp>
    </p:spTree>
    <p:extLst>
      <p:ext uri="{BB962C8B-B14F-4D97-AF65-F5344CB8AC3E}">
        <p14:creationId xmlns:p14="http://schemas.microsoft.com/office/powerpoint/2010/main" val="42157519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11BE142A-51A1-4047-980D-84F7E1ED4432}" type="slidenum">
              <a:rPr lang="nl-NL"/>
              <a:pPr>
                <a:defRPr/>
              </a:pPr>
              <a:t>‹nr.›</a:t>
            </a:fld>
            <a:endParaRPr lang="nl-NL"/>
          </a:p>
        </p:txBody>
      </p:sp>
    </p:spTree>
    <p:extLst>
      <p:ext uri="{BB962C8B-B14F-4D97-AF65-F5344CB8AC3E}">
        <p14:creationId xmlns:p14="http://schemas.microsoft.com/office/powerpoint/2010/main" val="3733261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E356CFCD-FD76-49FA-A3C2-5A35155C7653}" type="slidenum">
              <a:rPr lang="nl-NL"/>
              <a:pPr>
                <a:defRPr/>
              </a:pPr>
              <a:t>‹nr.›</a:t>
            </a:fld>
            <a:endParaRPr lang="nl-NL"/>
          </a:p>
        </p:txBody>
      </p:sp>
    </p:spTree>
    <p:extLst>
      <p:ext uri="{BB962C8B-B14F-4D97-AF65-F5344CB8AC3E}">
        <p14:creationId xmlns:p14="http://schemas.microsoft.com/office/powerpoint/2010/main" val="3776875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4892CE72-0EFE-4DD8-A6A7-34FAED4D27E4}" type="slidenum">
              <a:rPr lang="nl-NL"/>
              <a:pPr>
                <a:defRPr/>
              </a:pPr>
              <a:t>‹nr.›</a:t>
            </a:fld>
            <a:endParaRPr lang="nl-NL"/>
          </a:p>
        </p:txBody>
      </p:sp>
    </p:spTree>
    <p:extLst>
      <p:ext uri="{BB962C8B-B14F-4D97-AF65-F5344CB8AC3E}">
        <p14:creationId xmlns:p14="http://schemas.microsoft.com/office/powerpoint/2010/main" val="297400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669213" y="287338"/>
            <a:ext cx="2016125"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1619250" y="287338"/>
            <a:ext cx="5897563"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495F528-B3D1-4EFC-A7DF-2809971FCF05}" type="slidenum">
              <a:rPr lang="nl-NL"/>
              <a:pPr>
                <a:defRPr/>
              </a:pPr>
              <a:t>‹nr.›</a:t>
            </a:fld>
            <a:endParaRPr lang="nl-NL"/>
          </a:p>
        </p:txBody>
      </p:sp>
    </p:spTree>
    <p:extLst>
      <p:ext uri="{BB962C8B-B14F-4D97-AF65-F5344CB8AC3E}">
        <p14:creationId xmlns:p14="http://schemas.microsoft.com/office/powerpoint/2010/main" val="221754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4D7BCC8C-DFC7-4328-9FC0-997517E8EE49}" type="slidenum">
              <a:rPr lang="nl-NL"/>
              <a:pPr>
                <a:defRPr/>
              </a:pPr>
              <a:t>‹nr.›</a:t>
            </a:fld>
            <a:endParaRPr lang="nl-NL"/>
          </a:p>
        </p:txBody>
      </p:sp>
    </p:spTree>
    <p:extLst>
      <p:ext uri="{BB962C8B-B14F-4D97-AF65-F5344CB8AC3E}">
        <p14:creationId xmlns:p14="http://schemas.microsoft.com/office/powerpoint/2010/main" val="614152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36592F7A-3530-42CF-B4FD-C5B390BB1DC3}" type="slidenum">
              <a:rPr lang="nl-NL"/>
              <a:pPr>
                <a:defRPr/>
              </a:pPr>
              <a:t>‹nr.›</a:t>
            </a:fld>
            <a:endParaRPr lang="nl-NL"/>
          </a:p>
        </p:txBody>
      </p:sp>
    </p:spTree>
    <p:extLst>
      <p:ext uri="{BB962C8B-B14F-4D97-AF65-F5344CB8AC3E}">
        <p14:creationId xmlns:p14="http://schemas.microsoft.com/office/powerpoint/2010/main" val="21541343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AC44F047-ABD8-4D09-984B-93919C4CB439}" type="slidenum">
              <a:rPr lang="nl-NL"/>
              <a:pPr>
                <a:defRPr/>
              </a:pPr>
              <a:t>‹nr.›</a:t>
            </a:fld>
            <a:endParaRPr lang="nl-NL"/>
          </a:p>
        </p:txBody>
      </p:sp>
    </p:spTree>
    <p:extLst>
      <p:ext uri="{BB962C8B-B14F-4D97-AF65-F5344CB8AC3E}">
        <p14:creationId xmlns:p14="http://schemas.microsoft.com/office/powerpoint/2010/main" val="7515223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7B8D6873-44CB-4B43-A31F-C1E4DFEB60F0}" type="slidenum">
              <a:rPr lang="nl-NL"/>
              <a:pPr>
                <a:defRPr/>
              </a:pPr>
              <a:t>‹nr.›</a:t>
            </a:fld>
            <a:endParaRPr lang="nl-NL"/>
          </a:p>
        </p:txBody>
      </p:sp>
    </p:spTree>
    <p:extLst>
      <p:ext uri="{BB962C8B-B14F-4D97-AF65-F5344CB8AC3E}">
        <p14:creationId xmlns:p14="http://schemas.microsoft.com/office/powerpoint/2010/main" val="204036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3"/>
          <p:cNvSpPr>
            <a:spLocks noGrp="1" noChangeArrowheads="1"/>
          </p:cNvSpPr>
          <p:nvPr>
            <p:ph type="dt" idx="10"/>
          </p:nvPr>
        </p:nvSpPr>
        <p:spPr>
          <a:ln/>
        </p:spPr>
        <p:txBody>
          <a:bodyPr/>
          <a:lstStyle>
            <a:lvl1pPr>
              <a:defRPr/>
            </a:lvl1pPr>
          </a:lstStyle>
          <a:p>
            <a:pPr>
              <a:defRPr/>
            </a:pPr>
            <a:endParaRPr lang="nl-NL"/>
          </a:p>
        </p:txBody>
      </p:sp>
      <p:sp>
        <p:nvSpPr>
          <p:cNvPr id="4" name="Rectangle 4"/>
          <p:cNvSpPr>
            <a:spLocks noGrp="1" noChangeArrowheads="1"/>
          </p:cNvSpPr>
          <p:nvPr>
            <p:ph type="ftr" idx="11"/>
          </p:nvPr>
        </p:nvSpPr>
        <p:spPr>
          <a:ln/>
        </p:spPr>
        <p:txBody>
          <a:bodyPr/>
          <a:lstStyle>
            <a:lvl1pPr>
              <a:defRPr/>
            </a:lvl1pPr>
          </a:lstStyle>
          <a:p>
            <a:pPr>
              <a:defRPr/>
            </a:pPr>
            <a:endParaRPr lang="nl-NL"/>
          </a:p>
        </p:txBody>
      </p:sp>
      <p:sp>
        <p:nvSpPr>
          <p:cNvPr id="5" name="Rectangle 5"/>
          <p:cNvSpPr>
            <a:spLocks noGrp="1" noChangeArrowheads="1"/>
          </p:cNvSpPr>
          <p:nvPr>
            <p:ph type="sldNum" idx="12"/>
          </p:nvPr>
        </p:nvSpPr>
        <p:spPr>
          <a:ln/>
        </p:spPr>
        <p:txBody>
          <a:bodyPr/>
          <a:lstStyle>
            <a:lvl1pPr>
              <a:defRPr/>
            </a:lvl1pPr>
          </a:lstStyle>
          <a:p>
            <a:pPr>
              <a:defRPr/>
            </a:pPr>
            <a:fld id="{AE2E6593-C5DC-4659-8034-18A65FB9FF2E}" type="slidenum">
              <a:rPr lang="nl-NL"/>
              <a:pPr>
                <a:defRPr/>
              </a:pPr>
              <a:t>‹nr.›</a:t>
            </a:fld>
            <a:endParaRPr lang="nl-NL"/>
          </a:p>
        </p:txBody>
      </p:sp>
    </p:spTree>
    <p:extLst>
      <p:ext uri="{BB962C8B-B14F-4D97-AF65-F5344CB8AC3E}">
        <p14:creationId xmlns:p14="http://schemas.microsoft.com/office/powerpoint/2010/main" val="2616608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31A5BB0F-DC34-43A3-B0CF-EA7BC9389168}" type="slidenum">
              <a:rPr lang="nl-NL"/>
              <a:pPr>
                <a:defRPr/>
              </a:pPr>
              <a:t>‹nr.›</a:t>
            </a:fld>
            <a:endParaRPr lang="nl-NL"/>
          </a:p>
        </p:txBody>
      </p:sp>
    </p:spTree>
    <p:extLst>
      <p:ext uri="{BB962C8B-B14F-4D97-AF65-F5344CB8AC3E}">
        <p14:creationId xmlns:p14="http://schemas.microsoft.com/office/powerpoint/2010/main" val="359883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89E4BF7E-F87B-4EC4-AB61-34085F5B75B0}" type="slidenum">
              <a:rPr lang="nl-NL"/>
              <a:pPr>
                <a:defRPr/>
              </a:pPr>
              <a:t>‹nr.›</a:t>
            </a:fld>
            <a:endParaRPr lang="nl-NL"/>
          </a:p>
        </p:txBody>
      </p:sp>
    </p:spTree>
    <p:extLst>
      <p:ext uri="{BB962C8B-B14F-4D97-AF65-F5344CB8AC3E}">
        <p14:creationId xmlns:p14="http://schemas.microsoft.com/office/powerpoint/2010/main" val="3515382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35490824-A49B-4999-A62B-47BEF036442F}" type="slidenum">
              <a:rPr lang="nl-NL"/>
              <a:pPr>
                <a:defRPr/>
              </a:pPr>
              <a:t>‹nr.›</a:t>
            </a:fld>
            <a:endParaRPr lang="nl-NL"/>
          </a:p>
        </p:txBody>
      </p:sp>
    </p:spTree>
    <p:extLst>
      <p:ext uri="{BB962C8B-B14F-4D97-AF65-F5344CB8AC3E}">
        <p14:creationId xmlns:p14="http://schemas.microsoft.com/office/powerpoint/2010/main" val="520473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D78FF50F-E434-4E3A-9737-540F3A8A47EE}" type="slidenum">
              <a:rPr lang="nl-NL"/>
              <a:pPr>
                <a:defRPr/>
              </a:pPr>
              <a:t>‹nr.›</a:t>
            </a:fld>
            <a:endParaRPr lang="nl-NL"/>
          </a:p>
        </p:txBody>
      </p:sp>
    </p:spTree>
    <p:extLst>
      <p:ext uri="{BB962C8B-B14F-4D97-AF65-F5344CB8AC3E}">
        <p14:creationId xmlns:p14="http://schemas.microsoft.com/office/powerpoint/2010/main" val="27195624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431DDE35-028E-415C-B70C-36CCC92C675F}" type="slidenum">
              <a:rPr lang="nl-NL"/>
              <a:pPr>
                <a:defRPr/>
              </a:pPr>
              <a:t>‹nr.›</a:t>
            </a:fld>
            <a:endParaRPr lang="nl-NL"/>
          </a:p>
        </p:txBody>
      </p:sp>
    </p:spTree>
    <p:extLst>
      <p:ext uri="{BB962C8B-B14F-4D97-AF65-F5344CB8AC3E}">
        <p14:creationId xmlns:p14="http://schemas.microsoft.com/office/powerpoint/2010/main" val="3617974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2CC1BAB5-02EB-41DD-83A8-959DB8C68EAE}" type="slidenum">
              <a:rPr lang="nl-NL"/>
              <a:pPr>
                <a:defRPr/>
              </a:pPr>
              <a:t>‹nr.›</a:t>
            </a:fld>
            <a:endParaRPr lang="nl-NL"/>
          </a:p>
        </p:txBody>
      </p:sp>
    </p:spTree>
    <p:extLst>
      <p:ext uri="{BB962C8B-B14F-4D97-AF65-F5344CB8AC3E}">
        <p14:creationId xmlns:p14="http://schemas.microsoft.com/office/powerpoint/2010/main" val="18641385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09E86D1C-D912-4E50-944F-A4F1D1F287E5}" type="slidenum">
              <a:rPr lang="nl-NL"/>
              <a:pPr>
                <a:defRPr/>
              </a:pPr>
              <a:t>‹nr.›</a:t>
            </a:fld>
            <a:endParaRPr lang="nl-NL"/>
          </a:p>
        </p:txBody>
      </p:sp>
    </p:spTree>
    <p:extLst>
      <p:ext uri="{BB962C8B-B14F-4D97-AF65-F5344CB8AC3E}">
        <p14:creationId xmlns:p14="http://schemas.microsoft.com/office/powerpoint/2010/main" val="1109109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EAAE9BB0-8F73-45ED-B4FB-96D21358342B}" type="slidenum">
              <a:rPr lang="nl-NL"/>
              <a:pPr>
                <a:defRPr/>
              </a:pPr>
              <a:t>‹nr.›</a:t>
            </a:fld>
            <a:endParaRPr lang="nl-NL"/>
          </a:p>
        </p:txBody>
      </p:sp>
    </p:spTree>
    <p:extLst>
      <p:ext uri="{BB962C8B-B14F-4D97-AF65-F5344CB8AC3E}">
        <p14:creationId xmlns:p14="http://schemas.microsoft.com/office/powerpoint/2010/main" val="2136973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F059796A-AD5C-4B09-97AB-EE02EA3E60B7}" type="slidenum">
              <a:rPr lang="nl-NL"/>
              <a:pPr>
                <a:defRPr/>
              </a:pPr>
              <a:t>‹nr.›</a:t>
            </a:fld>
            <a:endParaRPr lang="nl-NL"/>
          </a:p>
        </p:txBody>
      </p:sp>
    </p:spTree>
    <p:extLst>
      <p:ext uri="{BB962C8B-B14F-4D97-AF65-F5344CB8AC3E}">
        <p14:creationId xmlns:p14="http://schemas.microsoft.com/office/powerpoint/2010/main" val="1401459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16E99C58-C668-432F-9773-63B0B2F85313}" type="slidenum">
              <a:rPr lang="nl-NL"/>
              <a:pPr>
                <a:defRPr/>
              </a:pPr>
              <a:t>‹nr.›</a:t>
            </a:fld>
            <a:endParaRPr lang="nl-NL"/>
          </a:p>
        </p:txBody>
      </p:sp>
    </p:spTree>
    <p:extLst>
      <p:ext uri="{BB962C8B-B14F-4D97-AF65-F5344CB8AC3E}">
        <p14:creationId xmlns:p14="http://schemas.microsoft.com/office/powerpoint/2010/main" val="182223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nl-NL"/>
          </a:p>
        </p:txBody>
      </p:sp>
      <p:sp>
        <p:nvSpPr>
          <p:cNvPr id="3" name="Rectangle 4"/>
          <p:cNvSpPr>
            <a:spLocks noGrp="1" noChangeArrowheads="1"/>
          </p:cNvSpPr>
          <p:nvPr>
            <p:ph type="ftr" idx="11"/>
          </p:nvPr>
        </p:nvSpPr>
        <p:spPr>
          <a:ln/>
        </p:spPr>
        <p:txBody>
          <a:bodyPr/>
          <a:lstStyle>
            <a:lvl1pPr>
              <a:defRPr/>
            </a:lvl1pPr>
          </a:lstStyle>
          <a:p>
            <a:pPr>
              <a:defRPr/>
            </a:pPr>
            <a:endParaRPr lang="nl-NL"/>
          </a:p>
        </p:txBody>
      </p:sp>
      <p:sp>
        <p:nvSpPr>
          <p:cNvPr id="4" name="Rectangle 5"/>
          <p:cNvSpPr>
            <a:spLocks noGrp="1" noChangeArrowheads="1"/>
          </p:cNvSpPr>
          <p:nvPr>
            <p:ph type="sldNum" idx="12"/>
          </p:nvPr>
        </p:nvSpPr>
        <p:spPr>
          <a:ln/>
        </p:spPr>
        <p:txBody>
          <a:bodyPr/>
          <a:lstStyle>
            <a:lvl1pPr>
              <a:defRPr/>
            </a:lvl1pPr>
          </a:lstStyle>
          <a:p>
            <a:pPr>
              <a:defRPr/>
            </a:pPr>
            <a:fld id="{2EC36EAE-47BC-4F33-A4F0-061AC3EBD991}" type="slidenum">
              <a:rPr lang="nl-NL"/>
              <a:pPr>
                <a:defRPr/>
              </a:pPr>
              <a:t>‹nr.›</a:t>
            </a:fld>
            <a:endParaRPr lang="nl-NL"/>
          </a:p>
        </p:txBody>
      </p:sp>
    </p:spTree>
    <p:extLst>
      <p:ext uri="{BB962C8B-B14F-4D97-AF65-F5344CB8AC3E}">
        <p14:creationId xmlns:p14="http://schemas.microsoft.com/office/powerpoint/2010/main" val="25029399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00225"/>
            <a:ext cx="4443412"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00225"/>
            <a:ext cx="4443413"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A824347B-04C4-4038-8258-F938DCB0405A}" type="slidenum">
              <a:rPr lang="nl-NL"/>
              <a:pPr>
                <a:defRPr/>
              </a:pPr>
              <a:t>‹nr.›</a:t>
            </a:fld>
            <a:endParaRPr lang="nl-NL"/>
          </a:p>
        </p:txBody>
      </p:sp>
    </p:spTree>
    <p:extLst>
      <p:ext uri="{BB962C8B-B14F-4D97-AF65-F5344CB8AC3E}">
        <p14:creationId xmlns:p14="http://schemas.microsoft.com/office/powerpoint/2010/main" val="15078322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02E8969F-94CA-4BCD-9797-D73FAC8C59F4}" type="slidenum">
              <a:rPr lang="nl-NL"/>
              <a:pPr>
                <a:defRPr/>
              </a:pPr>
              <a:t>‹nr.›</a:t>
            </a:fld>
            <a:endParaRPr lang="nl-NL"/>
          </a:p>
        </p:txBody>
      </p:sp>
    </p:spTree>
    <p:extLst>
      <p:ext uri="{BB962C8B-B14F-4D97-AF65-F5344CB8AC3E}">
        <p14:creationId xmlns:p14="http://schemas.microsoft.com/office/powerpoint/2010/main" val="11308405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B7C043E3-BC6F-405B-8642-15B06230EB6D}" type="slidenum">
              <a:rPr lang="nl-NL"/>
              <a:pPr>
                <a:defRPr/>
              </a:pPr>
              <a:t>‹nr.›</a:t>
            </a:fld>
            <a:endParaRPr lang="nl-NL"/>
          </a:p>
        </p:txBody>
      </p:sp>
    </p:spTree>
    <p:extLst>
      <p:ext uri="{BB962C8B-B14F-4D97-AF65-F5344CB8AC3E}">
        <p14:creationId xmlns:p14="http://schemas.microsoft.com/office/powerpoint/2010/main" val="40624883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30B28F6B-B027-40B1-8C3B-0EB7D8A89497}" type="slidenum">
              <a:rPr lang="nl-NL"/>
              <a:pPr>
                <a:defRPr/>
              </a:pPr>
              <a:t>‹nr.›</a:t>
            </a:fld>
            <a:endParaRPr lang="nl-NL"/>
          </a:p>
        </p:txBody>
      </p:sp>
    </p:spTree>
    <p:extLst>
      <p:ext uri="{BB962C8B-B14F-4D97-AF65-F5344CB8AC3E}">
        <p14:creationId xmlns:p14="http://schemas.microsoft.com/office/powerpoint/2010/main" val="3128727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5C8F254D-D876-43B6-A9E4-B0770F11246D}" type="slidenum">
              <a:rPr lang="nl-NL"/>
              <a:pPr>
                <a:defRPr/>
              </a:pPr>
              <a:t>‹nr.›</a:t>
            </a:fld>
            <a:endParaRPr lang="nl-NL"/>
          </a:p>
        </p:txBody>
      </p:sp>
    </p:spTree>
    <p:extLst>
      <p:ext uri="{BB962C8B-B14F-4D97-AF65-F5344CB8AC3E}">
        <p14:creationId xmlns:p14="http://schemas.microsoft.com/office/powerpoint/2010/main" val="3358549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D251EC67-B4E1-433B-845B-361A5F2BD931}" type="slidenum">
              <a:rPr lang="nl-NL"/>
              <a:pPr>
                <a:defRPr/>
              </a:pPr>
              <a:t>‹nr.›</a:t>
            </a:fld>
            <a:endParaRPr lang="nl-NL"/>
          </a:p>
        </p:txBody>
      </p:sp>
    </p:spTree>
    <p:extLst>
      <p:ext uri="{BB962C8B-B14F-4D97-AF65-F5344CB8AC3E}">
        <p14:creationId xmlns:p14="http://schemas.microsoft.com/office/powerpoint/2010/main" val="33910687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A3025D39-0505-42ED-9CE3-339F8F4C31AD}" type="slidenum">
              <a:rPr lang="nl-NL"/>
              <a:pPr>
                <a:defRPr/>
              </a:pPr>
              <a:t>‹nr.›</a:t>
            </a:fld>
            <a:endParaRPr lang="nl-NL"/>
          </a:p>
        </p:txBody>
      </p:sp>
    </p:spTree>
    <p:extLst>
      <p:ext uri="{BB962C8B-B14F-4D97-AF65-F5344CB8AC3E}">
        <p14:creationId xmlns:p14="http://schemas.microsoft.com/office/powerpoint/2010/main" val="3807298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576263"/>
            <a:ext cx="2259013" cy="55753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576263"/>
            <a:ext cx="6627812" cy="55753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E439647D-E7B3-4EC8-A7D9-80BA1A80102A}" type="slidenum">
              <a:rPr lang="nl-NL"/>
              <a:pPr>
                <a:defRPr/>
              </a:pPr>
              <a:t>‹nr.›</a:t>
            </a:fld>
            <a:endParaRPr lang="nl-NL"/>
          </a:p>
        </p:txBody>
      </p:sp>
    </p:spTree>
    <p:extLst>
      <p:ext uri="{BB962C8B-B14F-4D97-AF65-F5344CB8AC3E}">
        <p14:creationId xmlns:p14="http://schemas.microsoft.com/office/powerpoint/2010/main" val="11213669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0F536A45-1B47-4A8E-AA00-8E41E11CFB62}" type="slidenum">
              <a:rPr lang="nl-NL"/>
              <a:pPr>
                <a:defRPr/>
              </a:pPr>
              <a:t>‹nr.›</a:t>
            </a:fld>
            <a:endParaRPr lang="nl-NL"/>
          </a:p>
        </p:txBody>
      </p:sp>
    </p:spTree>
    <p:extLst>
      <p:ext uri="{BB962C8B-B14F-4D97-AF65-F5344CB8AC3E}">
        <p14:creationId xmlns:p14="http://schemas.microsoft.com/office/powerpoint/2010/main" val="26560531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86B4F0BD-2A8F-4B5A-9C20-53BFB49D67C7}" type="slidenum">
              <a:rPr lang="nl-NL"/>
              <a:pPr>
                <a:defRPr/>
              </a:pPr>
              <a:t>‹nr.›</a:t>
            </a:fld>
            <a:endParaRPr lang="nl-NL"/>
          </a:p>
        </p:txBody>
      </p:sp>
    </p:spTree>
    <p:extLst>
      <p:ext uri="{BB962C8B-B14F-4D97-AF65-F5344CB8AC3E}">
        <p14:creationId xmlns:p14="http://schemas.microsoft.com/office/powerpoint/2010/main" val="206802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3"/>
          <p:cNvSpPr>
            <a:spLocks noGrp="1" noChangeArrowheads="1"/>
          </p:cNvSpPr>
          <p:nvPr>
            <p:ph type="dt" idx="10"/>
          </p:nvPr>
        </p:nvSpPr>
        <p:spPr>
          <a:ln/>
        </p:spPr>
        <p:txBody>
          <a:bodyPr/>
          <a:lstStyle>
            <a:lvl1pPr>
              <a:defRPr/>
            </a:lvl1pPr>
          </a:lstStyle>
          <a:p>
            <a:pPr>
              <a:defRPr/>
            </a:pPr>
            <a:endParaRPr lang="nl-NL"/>
          </a:p>
        </p:txBody>
      </p:sp>
      <p:sp>
        <p:nvSpPr>
          <p:cNvPr id="6" name="Rectangle 4"/>
          <p:cNvSpPr>
            <a:spLocks noGrp="1" noChangeArrowheads="1"/>
          </p:cNvSpPr>
          <p:nvPr>
            <p:ph type="ftr" idx="11"/>
          </p:nvPr>
        </p:nvSpPr>
        <p:spPr>
          <a:ln/>
        </p:spPr>
        <p:txBody>
          <a:bodyPr/>
          <a:lstStyle>
            <a:lvl1pPr>
              <a:defRPr/>
            </a:lvl1pPr>
          </a:lstStyle>
          <a:p>
            <a:pPr>
              <a:defRPr/>
            </a:pPr>
            <a:endParaRPr lang="nl-NL"/>
          </a:p>
        </p:txBody>
      </p:sp>
      <p:sp>
        <p:nvSpPr>
          <p:cNvPr id="7" name="Rectangle 5"/>
          <p:cNvSpPr>
            <a:spLocks noGrp="1" noChangeArrowheads="1"/>
          </p:cNvSpPr>
          <p:nvPr>
            <p:ph type="sldNum" idx="12"/>
          </p:nvPr>
        </p:nvSpPr>
        <p:spPr>
          <a:ln/>
        </p:spPr>
        <p:txBody>
          <a:bodyPr/>
          <a:lstStyle>
            <a:lvl1pPr>
              <a:defRPr/>
            </a:lvl1pPr>
          </a:lstStyle>
          <a:p>
            <a:pPr>
              <a:defRPr/>
            </a:pPr>
            <a:fld id="{49631422-6AA1-4B2B-9246-A28831E651D4}" type="slidenum">
              <a:rPr lang="nl-NL"/>
              <a:pPr>
                <a:defRPr/>
              </a:pPr>
              <a:t>‹nr.›</a:t>
            </a:fld>
            <a:endParaRPr lang="nl-NL"/>
          </a:p>
        </p:txBody>
      </p:sp>
    </p:spTree>
    <p:extLst>
      <p:ext uri="{BB962C8B-B14F-4D97-AF65-F5344CB8AC3E}">
        <p14:creationId xmlns:p14="http://schemas.microsoft.com/office/powerpoint/2010/main" val="22991613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E14B06C8-7467-4A74-9DF9-EF4C8F7C057A}" type="slidenum">
              <a:rPr lang="nl-NL"/>
              <a:pPr>
                <a:defRPr/>
              </a:pPr>
              <a:t>‹nr.›</a:t>
            </a:fld>
            <a:endParaRPr lang="nl-NL"/>
          </a:p>
        </p:txBody>
      </p:sp>
    </p:spTree>
    <p:extLst>
      <p:ext uri="{BB962C8B-B14F-4D97-AF65-F5344CB8AC3E}">
        <p14:creationId xmlns:p14="http://schemas.microsoft.com/office/powerpoint/2010/main" val="12267922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5813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5813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63A2875D-CC8C-46D7-A9BB-15D2A3B5CBF7}" type="slidenum">
              <a:rPr lang="nl-NL"/>
              <a:pPr>
                <a:defRPr/>
              </a:pPr>
              <a:t>‹nr.›</a:t>
            </a:fld>
            <a:endParaRPr lang="nl-NL"/>
          </a:p>
        </p:txBody>
      </p:sp>
    </p:spTree>
    <p:extLst>
      <p:ext uri="{BB962C8B-B14F-4D97-AF65-F5344CB8AC3E}">
        <p14:creationId xmlns:p14="http://schemas.microsoft.com/office/powerpoint/2010/main" val="9637152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AE1E7CAC-9182-4F7A-B66F-A67574A2B881}" type="slidenum">
              <a:rPr lang="nl-NL"/>
              <a:pPr>
                <a:defRPr/>
              </a:pPr>
              <a:t>‹nr.›</a:t>
            </a:fld>
            <a:endParaRPr lang="nl-NL"/>
          </a:p>
        </p:txBody>
      </p:sp>
    </p:spTree>
    <p:extLst>
      <p:ext uri="{BB962C8B-B14F-4D97-AF65-F5344CB8AC3E}">
        <p14:creationId xmlns:p14="http://schemas.microsoft.com/office/powerpoint/2010/main" val="4048399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F7B7FAAD-E3D3-4CFF-BBB2-5DB119999C83}" type="slidenum">
              <a:rPr lang="nl-NL"/>
              <a:pPr>
                <a:defRPr/>
              </a:pPr>
              <a:t>‹nr.›</a:t>
            </a:fld>
            <a:endParaRPr lang="nl-NL"/>
          </a:p>
        </p:txBody>
      </p:sp>
    </p:spTree>
    <p:extLst>
      <p:ext uri="{BB962C8B-B14F-4D97-AF65-F5344CB8AC3E}">
        <p14:creationId xmlns:p14="http://schemas.microsoft.com/office/powerpoint/2010/main" val="35814505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0F24CDF9-B495-4ACD-BBDE-14E143E359D3}" type="slidenum">
              <a:rPr lang="nl-NL"/>
              <a:pPr>
                <a:defRPr/>
              </a:pPr>
              <a:t>‹nr.›</a:t>
            </a:fld>
            <a:endParaRPr lang="nl-NL"/>
          </a:p>
        </p:txBody>
      </p:sp>
    </p:spTree>
    <p:extLst>
      <p:ext uri="{BB962C8B-B14F-4D97-AF65-F5344CB8AC3E}">
        <p14:creationId xmlns:p14="http://schemas.microsoft.com/office/powerpoint/2010/main" val="918345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F3FEAF7A-6130-4523-871F-71F9276B63A7}" type="slidenum">
              <a:rPr lang="nl-NL"/>
              <a:pPr>
                <a:defRPr/>
              </a:pPr>
              <a:t>‹nr.›</a:t>
            </a:fld>
            <a:endParaRPr lang="nl-NL"/>
          </a:p>
        </p:txBody>
      </p:sp>
    </p:spTree>
    <p:extLst>
      <p:ext uri="{BB962C8B-B14F-4D97-AF65-F5344CB8AC3E}">
        <p14:creationId xmlns:p14="http://schemas.microsoft.com/office/powerpoint/2010/main" val="574129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841D4020-E7A0-4697-B594-9696BD9D7E1E}" type="slidenum">
              <a:rPr lang="nl-NL"/>
              <a:pPr>
                <a:defRPr/>
              </a:pPr>
              <a:t>‹nr.›</a:t>
            </a:fld>
            <a:endParaRPr lang="nl-NL"/>
          </a:p>
        </p:txBody>
      </p:sp>
    </p:spTree>
    <p:extLst>
      <p:ext uri="{BB962C8B-B14F-4D97-AF65-F5344CB8AC3E}">
        <p14:creationId xmlns:p14="http://schemas.microsoft.com/office/powerpoint/2010/main" val="21987688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F73814A3-A9A6-42CF-80A1-83C63B58BCB9}" type="slidenum">
              <a:rPr lang="nl-NL"/>
              <a:pPr>
                <a:defRPr/>
              </a:pPr>
              <a:t>‹nr.›</a:t>
            </a:fld>
            <a:endParaRPr lang="nl-NL"/>
          </a:p>
        </p:txBody>
      </p:sp>
    </p:spTree>
    <p:extLst>
      <p:ext uri="{BB962C8B-B14F-4D97-AF65-F5344CB8AC3E}">
        <p14:creationId xmlns:p14="http://schemas.microsoft.com/office/powerpoint/2010/main" val="32456581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73501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73501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D3225197-0B6E-49B4-8859-FD276773383A}" type="slidenum">
              <a:rPr lang="nl-NL"/>
              <a:pPr>
                <a:defRPr/>
              </a:pPr>
              <a:t>‹nr.›</a:t>
            </a:fld>
            <a:endParaRPr lang="nl-NL"/>
          </a:p>
        </p:txBody>
      </p:sp>
    </p:spTree>
    <p:extLst>
      <p:ext uri="{BB962C8B-B14F-4D97-AF65-F5344CB8AC3E}">
        <p14:creationId xmlns:p14="http://schemas.microsoft.com/office/powerpoint/2010/main" val="2965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755650" y="2347913"/>
            <a:ext cx="8569325" cy="1620837"/>
          </a:xfrm>
        </p:spPr>
        <p:txBody>
          <a:bodyPr/>
          <a:lstStyle/>
          <a:p>
            <a:r>
              <a:rPr lang="nl-NL" smtClean="0"/>
              <a:t>Klik om de stijl te bewerken</a:t>
            </a:r>
            <a:endParaRPr lang="nl-NL"/>
          </a:p>
        </p:txBody>
      </p:sp>
      <p:sp>
        <p:nvSpPr>
          <p:cNvPr id="3" name="Ondertitel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de ondertitelstijl van het model te bewerken</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AF750862-09A0-4CB4-9C48-F2E20D418457}" type="slidenum">
              <a:rPr lang="nl-NL"/>
              <a:pPr>
                <a:defRPr/>
              </a:pPr>
              <a:t>‹nr.›</a:t>
            </a:fld>
            <a:endParaRPr lang="nl-NL"/>
          </a:p>
        </p:txBody>
      </p:sp>
    </p:spTree>
    <p:extLst>
      <p:ext uri="{BB962C8B-B14F-4D97-AF65-F5344CB8AC3E}">
        <p14:creationId xmlns:p14="http://schemas.microsoft.com/office/powerpoint/2010/main" val="2270711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3"/>
          <p:cNvSpPr>
            <a:spLocks noGrp="1" noChangeArrowheads="1"/>
          </p:cNvSpPr>
          <p:nvPr>
            <p:ph type="dt" idx="10"/>
          </p:nvPr>
        </p:nvSpPr>
        <p:spPr>
          <a:ln/>
        </p:spPr>
        <p:txBody>
          <a:bodyPr/>
          <a:lstStyle>
            <a:lvl1pPr>
              <a:defRPr/>
            </a:lvl1pPr>
          </a:lstStyle>
          <a:p>
            <a:pPr>
              <a:defRPr/>
            </a:pPr>
            <a:endParaRPr lang="nl-NL"/>
          </a:p>
        </p:txBody>
      </p:sp>
      <p:sp>
        <p:nvSpPr>
          <p:cNvPr id="6" name="Rectangle 4"/>
          <p:cNvSpPr>
            <a:spLocks noGrp="1" noChangeArrowheads="1"/>
          </p:cNvSpPr>
          <p:nvPr>
            <p:ph type="ftr" idx="11"/>
          </p:nvPr>
        </p:nvSpPr>
        <p:spPr>
          <a:ln/>
        </p:spPr>
        <p:txBody>
          <a:bodyPr/>
          <a:lstStyle>
            <a:lvl1pPr>
              <a:defRPr/>
            </a:lvl1pPr>
          </a:lstStyle>
          <a:p>
            <a:pPr>
              <a:defRPr/>
            </a:pPr>
            <a:endParaRPr lang="nl-NL"/>
          </a:p>
        </p:txBody>
      </p:sp>
      <p:sp>
        <p:nvSpPr>
          <p:cNvPr id="7" name="Rectangle 5"/>
          <p:cNvSpPr>
            <a:spLocks noGrp="1" noChangeArrowheads="1"/>
          </p:cNvSpPr>
          <p:nvPr>
            <p:ph type="sldNum" idx="12"/>
          </p:nvPr>
        </p:nvSpPr>
        <p:spPr>
          <a:ln/>
        </p:spPr>
        <p:txBody>
          <a:bodyPr/>
          <a:lstStyle>
            <a:lvl1pPr>
              <a:defRPr/>
            </a:lvl1pPr>
          </a:lstStyle>
          <a:p>
            <a:pPr>
              <a:defRPr/>
            </a:pPr>
            <a:fld id="{102735EF-8DD8-4600-A172-7A3122ABC306}" type="slidenum">
              <a:rPr lang="nl-NL"/>
              <a:pPr>
                <a:defRPr/>
              </a:pPr>
              <a:t>‹nr.›</a:t>
            </a:fld>
            <a:endParaRPr lang="nl-NL"/>
          </a:p>
        </p:txBody>
      </p:sp>
    </p:spTree>
    <p:extLst>
      <p:ext uri="{BB962C8B-B14F-4D97-AF65-F5344CB8AC3E}">
        <p14:creationId xmlns:p14="http://schemas.microsoft.com/office/powerpoint/2010/main" val="23676310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389B3027-CB2A-4370-83ED-50E86D95CEAC}" type="slidenum">
              <a:rPr lang="nl-NL"/>
              <a:pPr>
                <a:defRPr/>
              </a:pPr>
              <a:t>‹nr.›</a:t>
            </a:fld>
            <a:endParaRPr lang="nl-NL"/>
          </a:p>
        </p:txBody>
      </p:sp>
    </p:spTree>
    <p:extLst>
      <p:ext uri="{BB962C8B-B14F-4D97-AF65-F5344CB8AC3E}">
        <p14:creationId xmlns:p14="http://schemas.microsoft.com/office/powerpoint/2010/main" val="4203706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96925" y="4857750"/>
            <a:ext cx="8567738" cy="15017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E242E2DC-8245-4AAB-B0FD-68DC9BEB60D7}" type="slidenum">
              <a:rPr lang="nl-NL"/>
              <a:pPr>
                <a:defRPr/>
              </a:pPr>
              <a:t>‹nr.›</a:t>
            </a:fld>
            <a:endParaRPr lang="nl-NL"/>
          </a:p>
        </p:txBody>
      </p:sp>
    </p:spTree>
    <p:extLst>
      <p:ext uri="{BB962C8B-B14F-4D97-AF65-F5344CB8AC3E}">
        <p14:creationId xmlns:p14="http://schemas.microsoft.com/office/powerpoint/2010/main" val="19311281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503238" y="1824038"/>
            <a:ext cx="4443412"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99050" y="1824038"/>
            <a:ext cx="4443413" cy="435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E07AF65C-4D8A-4C17-95E7-9A7F2003B306}" type="slidenum">
              <a:rPr lang="nl-NL"/>
              <a:pPr>
                <a:defRPr/>
              </a:pPr>
              <a:t>‹nr.›</a:t>
            </a:fld>
            <a:endParaRPr lang="nl-NL"/>
          </a:p>
        </p:txBody>
      </p:sp>
    </p:spTree>
    <p:extLst>
      <p:ext uri="{BB962C8B-B14F-4D97-AF65-F5344CB8AC3E}">
        <p14:creationId xmlns:p14="http://schemas.microsoft.com/office/powerpoint/2010/main" val="9167855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504825" y="303213"/>
            <a:ext cx="9072563" cy="1258887"/>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idx="10"/>
          </p:nvPr>
        </p:nvSpPr>
        <p:spPr>
          <a:ln/>
        </p:spPr>
        <p:txBody>
          <a:bodyPr/>
          <a:lstStyle>
            <a:lvl1pPr>
              <a:defRPr/>
            </a:lvl1pPr>
          </a:lstStyle>
          <a:p>
            <a:pPr>
              <a:defRPr/>
            </a:pPr>
            <a:endParaRPr lang="nl-NL"/>
          </a:p>
        </p:txBody>
      </p:sp>
      <p:sp>
        <p:nvSpPr>
          <p:cNvPr id="8" name="Rectangle 5"/>
          <p:cNvSpPr>
            <a:spLocks noGrp="1" noChangeArrowheads="1"/>
          </p:cNvSpPr>
          <p:nvPr>
            <p:ph type="ftr" idx="11"/>
          </p:nvPr>
        </p:nvSpPr>
        <p:spPr>
          <a:ln/>
        </p:spPr>
        <p:txBody>
          <a:bodyPr/>
          <a:lstStyle>
            <a:lvl1pPr>
              <a:defRPr/>
            </a:lvl1pPr>
          </a:lstStyle>
          <a:p>
            <a:pPr>
              <a:defRPr/>
            </a:pPr>
            <a:endParaRPr lang="nl-NL"/>
          </a:p>
        </p:txBody>
      </p:sp>
      <p:sp>
        <p:nvSpPr>
          <p:cNvPr id="9" name="Rectangle 6"/>
          <p:cNvSpPr>
            <a:spLocks noGrp="1" noChangeArrowheads="1"/>
          </p:cNvSpPr>
          <p:nvPr>
            <p:ph type="sldNum" idx="12"/>
          </p:nvPr>
        </p:nvSpPr>
        <p:spPr>
          <a:ln/>
        </p:spPr>
        <p:txBody>
          <a:bodyPr/>
          <a:lstStyle>
            <a:lvl1pPr>
              <a:defRPr/>
            </a:lvl1pPr>
          </a:lstStyle>
          <a:p>
            <a:pPr>
              <a:defRPr/>
            </a:pPr>
            <a:fld id="{44CE0255-287F-4296-B2A5-BAE382CC0473}" type="slidenum">
              <a:rPr lang="nl-NL"/>
              <a:pPr>
                <a:defRPr/>
              </a:pPr>
              <a:t>‹nr.›</a:t>
            </a:fld>
            <a:endParaRPr lang="nl-NL"/>
          </a:p>
        </p:txBody>
      </p:sp>
    </p:spTree>
    <p:extLst>
      <p:ext uri="{BB962C8B-B14F-4D97-AF65-F5344CB8AC3E}">
        <p14:creationId xmlns:p14="http://schemas.microsoft.com/office/powerpoint/2010/main" val="709747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idx="10"/>
          </p:nvPr>
        </p:nvSpPr>
        <p:spPr>
          <a:ln/>
        </p:spPr>
        <p:txBody>
          <a:bodyPr/>
          <a:lstStyle>
            <a:lvl1pPr>
              <a:defRPr/>
            </a:lvl1pPr>
          </a:lstStyle>
          <a:p>
            <a:pPr>
              <a:defRPr/>
            </a:pPr>
            <a:endParaRPr lang="nl-NL"/>
          </a:p>
        </p:txBody>
      </p:sp>
      <p:sp>
        <p:nvSpPr>
          <p:cNvPr id="4" name="Rectangle 5"/>
          <p:cNvSpPr>
            <a:spLocks noGrp="1" noChangeArrowheads="1"/>
          </p:cNvSpPr>
          <p:nvPr>
            <p:ph type="ftr" idx="11"/>
          </p:nvPr>
        </p:nvSpPr>
        <p:spPr>
          <a:ln/>
        </p:spPr>
        <p:txBody>
          <a:bodyPr/>
          <a:lstStyle>
            <a:lvl1pPr>
              <a:defRPr/>
            </a:lvl1pPr>
          </a:lstStyle>
          <a:p>
            <a:pPr>
              <a:defRPr/>
            </a:pPr>
            <a:endParaRPr lang="nl-NL"/>
          </a:p>
        </p:txBody>
      </p:sp>
      <p:sp>
        <p:nvSpPr>
          <p:cNvPr id="5" name="Rectangle 6"/>
          <p:cNvSpPr>
            <a:spLocks noGrp="1" noChangeArrowheads="1"/>
          </p:cNvSpPr>
          <p:nvPr>
            <p:ph type="sldNum" idx="12"/>
          </p:nvPr>
        </p:nvSpPr>
        <p:spPr>
          <a:ln/>
        </p:spPr>
        <p:txBody>
          <a:bodyPr/>
          <a:lstStyle>
            <a:lvl1pPr>
              <a:defRPr/>
            </a:lvl1pPr>
          </a:lstStyle>
          <a:p>
            <a:pPr>
              <a:defRPr/>
            </a:pPr>
            <a:fld id="{4B2B6440-704C-4430-A855-7EFE5CE58A4B}" type="slidenum">
              <a:rPr lang="nl-NL"/>
              <a:pPr>
                <a:defRPr/>
              </a:pPr>
              <a:t>‹nr.›</a:t>
            </a:fld>
            <a:endParaRPr lang="nl-NL"/>
          </a:p>
        </p:txBody>
      </p:sp>
    </p:spTree>
    <p:extLst>
      <p:ext uri="{BB962C8B-B14F-4D97-AF65-F5344CB8AC3E}">
        <p14:creationId xmlns:p14="http://schemas.microsoft.com/office/powerpoint/2010/main" val="19665769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nl-NL"/>
          </a:p>
        </p:txBody>
      </p:sp>
      <p:sp>
        <p:nvSpPr>
          <p:cNvPr id="3" name="Rectangle 5"/>
          <p:cNvSpPr>
            <a:spLocks noGrp="1" noChangeArrowheads="1"/>
          </p:cNvSpPr>
          <p:nvPr>
            <p:ph type="ftr" idx="11"/>
          </p:nvPr>
        </p:nvSpPr>
        <p:spPr>
          <a:ln/>
        </p:spPr>
        <p:txBody>
          <a:bodyPr/>
          <a:lstStyle>
            <a:lvl1pPr>
              <a:defRPr/>
            </a:lvl1pPr>
          </a:lstStyle>
          <a:p>
            <a:pPr>
              <a:defRPr/>
            </a:pPr>
            <a:endParaRPr lang="nl-NL"/>
          </a:p>
        </p:txBody>
      </p:sp>
      <p:sp>
        <p:nvSpPr>
          <p:cNvPr id="4" name="Rectangle 6"/>
          <p:cNvSpPr>
            <a:spLocks noGrp="1" noChangeArrowheads="1"/>
          </p:cNvSpPr>
          <p:nvPr>
            <p:ph type="sldNum" idx="12"/>
          </p:nvPr>
        </p:nvSpPr>
        <p:spPr>
          <a:ln/>
        </p:spPr>
        <p:txBody>
          <a:bodyPr/>
          <a:lstStyle>
            <a:lvl1pPr>
              <a:defRPr/>
            </a:lvl1pPr>
          </a:lstStyle>
          <a:p>
            <a:pPr>
              <a:defRPr/>
            </a:pPr>
            <a:fld id="{D3248ECE-A873-47E7-9CA8-CA262E8E5E46}" type="slidenum">
              <a:rPr lang="nl-NL"/>
              <a:pPr>
                <a:defRPr/>
              </a:pPr>
              <a:t>‹nr.›</a:t>
            </a:fld>
            <a:endParaRPr lang="nl-NL"/>
          </a:p>
        </p:txBody>
      </p:sp>
    </p:spTree>
    <p:extLst>
      <p:ext uri="{BB962C8B-B14F-4D97-AF65-F5344CB8AC3E}">
        <p14:creationId xmlns:p14="http://schemas.microsoft.com/office/powerpoint/2010/main" val="32623724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04825" y="301625"/>
            <a:ext cx="3316288" cy="1279525"/>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5D0EFE3A-78FE-4BB2-A792-D88325EA92F8}" type="slidenum">
              <a:rPr lang="nl-NL"/>
              <a:pPr>
                <a:defRPr/>
              </a:pPr>
              <a:t>‹nr.›</a:t>
            </a:fld>
            <a:endParaRPr lang="nl-NL"/>
          </a:p>
        </p:txBody>
      </p:sp>
    </p:spTree>
    <p:extLst>
      <p:ext uri="{BB962C8B-B14F-4D97-AF65-F5344CB8AC3E}">
        <p14:creationId xmlns:p14="http://schemas.microsoft.com/office/powerpoint/2010/main" val="3146392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76438" y="5291138"/>
            <a:ext cx="6048375" cy="625475"/>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idx="10"/>
          </p:nvPr>
        </p:nvSpPr>
        <p:spPr>
          <a:ln/>
        </p:spPr>
        <p:txBody>
          <a:bodyPr/>
          <a:lstStyle>
            <a:lvl1pPr>
              <a:defRPr/>
            </a:lvl1pPr>
          </a:lstStyle>
          <a:p>
            <a:pPr>
              <a:defRPr/>
            </a:pPr>
            <a:endParaRPr lang="nl-NL"/>
          </a:p>
        </p:txBody>
      </p:sp>
      <p:sp>
        <p:nvSpPr>
          <p:cNvPr id="6" name="Rectangle 5"/>
          <p:cNvSpPr>
            <a:spLocks noGrp="1" noChangeArrowheads="1"/>
          </p:cNvSpPr>
          <p:nvPr>
            <p:ph type="ftr" idx="11"/>
          </p:nvPr>
        </p:nvSpPr>
        <p:spPr>
          <a:ln/>
        </p:spPr>
        <p:txBody>
          <a:bodyPr/>
          <a:lstStyle>
            <a:lvl1pPr>
              <a:defRPr/>
            </a:lvl1pPr>
          </a:lstStyle>
          <a:p>
            <a:pPr>
              <a:defRPr/>
            </a:pPr>
            <a:endParaRPr lang="nl-NL"/>
          </a:p>
        </p:txBody>
      </p:sp>
      <p:sp>
        <p:nvSpPr>
          <p:cNvPr id="7" name="Rectangle 6"/>
          <p:cNvSpPr>
            <a:spLocks noGrp="1" noChangeArrowheads="1"/>
          </p:cNvSpPr>
          <p:nvPr>
            <p:ph type="sldNum" idx="12"/>
          </p:nvPr>
        </p:nvSpPr>
        <p:spPr>
          <a:ln/>
        </p:spPr>
        <p:txBody>
          <a:bodyPr/>
          <a:lstStyle>
            <a:lvl1pPr>
              <a:defRPr/>
            </a:lvl1pPr>
          </a:lstStyle>
          <a:p>
            <a:pPr>
              <a:defRPr/>
            </a:pPr>
            <a:fld id="{11D0D165-ED83-4A7E-8B56-E98ADB5ABE01}" type="slidenum">
              <a:rPr lang="nl-NL"/>
              <a:pPr>
                <a:defRPr/>
              </a:pPr>
              <a:t>‹nr.›</a:t>
            </a:fld>
            <a:endParaRPr lang="nl-NL"/>
          </a:p>
        </p:txBody>
      </p:sp>
    </p:spTree>
    <p:extLst>
      <p:ext uri="{BB962C8B-B14F-4D97-AF65-F5344CB8AC3E}">
        <p14:creationId xmlns:p14="http://schemas.microsoft.com/office/powerpoint/2010/main" val="27102830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AB8943C0-037E-43F8-B835-7A68291E7058}" type="slidenum">
              <a:rPr lang="nl-NL"/>
              <a:pPr>
                <a:defRPr/>
              </a:pPr>
              <a:t>‹nr.›</a:t>
            </a:fld>
            <a:endParaRPr lang="nl-NL"/>
          </a:p>
        </p:txBody>
      </p:sp>
    </p:spTree>
    <p:extLst>
      <p:ext uri="{BB962C8B-B14F-4D97-AF65-F5344CB8AC3E}">
        <p14:creationId xmlns:p14="http://schemas.microsoft.com/office/powerpoint/2010/main" val="383261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7283450" y="287338"/>
            <a:ext cx="2259013" cy="5888037"/>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503238" y="287338"/>
            <a:ext cx="6627812" cy="5888037"/>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idx="10"/>
          </p:nvPr>
        </p:nvSpPr>
        <p:spPr>
          <a:ln/>
        </p:spPr>
        <p:txBody>
          <a:bodyPr/>
          <a:lstStyle>
            <a:lvl1pPr>
              <a:defRPr/>
            </a:lvl1pPr>
          </a:lstStyle>
          <a:p>
            <a:pPr>
              <a:defRPr/>
            </a:pPr>
            <a:endParaRPr lang="nl-NL"/>
          </a:p>
        </p:txBody>
      </p:sp>
      <p:sp>
        <p:nvSpPr>
          <p:cNvPr id="5" name="Rectangle 5"/>
          <p:cNvSpPr>
            <a:spLocks noGrp="1" noChangeArrowheads="1"/>
          </p:cNvSpPr>
          <p:nvPr>
            <p:ph type="ftr" idx="11"/>
          </p:nvPr>
        </p:nvSpPr>
        <p:spPr>
          <a:ln/>
        </p:spPr>
        <p:txBody>
          <a:bodyPr/>
          <a:lstStyle>
            <a:lvl1pPr>
              <a:defRPr/>
            </a:lvl1pPr>
          </a:lstStyle>
          <a:p>
            <a:pPr>
              <a:defRPr/>
            </a:pPr>
            <a:endParaRPr lang="nl-NL"/>
          </a:p>
        </p:txBody>
      </p:sp>
      <p:sp>
        <p:nvSpPr>
          <p:cNvPr id="6" name="Rectangle 6"/>
          <p:cNvSpPr>
            <a:spLocks noGrp="1" noChangeArrowheads="1"/>
          </p:cNvSpPr>
          <p:nvPr>
            <p:ph type="sldNum" idx="12"/>
          </p:nvPr>
        </p:nvSpPr>
        <p:spPr>
          <a:ln/>
        </p:spPr>
        <p:txBody>
          <a:bodyPr/>
          <a:lstStyle>
            <a:lvl1pPr>
              <a:defRPr/>
            </a:lvl1pPr>
          </a:lstStyle>
          <a:p>
            <a:pPr>
              <a:defRPr/>
            </a:pPr>
            <a:fld id="{B8588FB2-8353-45F8-8ABB-0766DB01672E}" type="slidenum">
              <a:rPr lang="nl-NL"/>
              <a:pPr>
                <a:defRPr/>
              </a:pPr>
              <a:t>‹nr.›</a:t>
            </a:fld>
            <a:endParaRPr lang="nl-NL"/>
          </a:p>
        </p:txBody>
      </p:sp>
    </p:spTree>
    <p:extLst>
      <p:ext uri="{BB962C8B-B14F-4D97-AF65-F5344CB8AC3E}">
        <p14:creationId xmlns:p14="http://schemas.microsoft.com/office/powerpoint/2010/main" val="359886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0.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8.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37637" cy="122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1027" name="Rectangle 2"/>
          <p:cNvSpPr>
            <a:spLocks noGrp="1" noChangeArrowheads="1"/>
          </p:cNvSpPr>
          <p:nvPr>
            <p:ph type="body" idx="1"/>
          </p:nvPr>
        </p:nvSpPr>
        <p:spPr bwMode="auto">
          <a:xfrm>
            <a:off x="503238" y="1768475"/>
            <a:ext cx="9037637"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3"/>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nl-NL"/>
          </a:p>
        </p:txBody>
      </p:sp>
      <p:sp>
        <p:nvSpPr>
          <p:cNvPr id="1028" name="Rectangle 4"/>
          <p:cNvSpPr>
            <a:spLocks noGrp="1" noChangeArrowheads="1"/>
          </p:cNvSpPr>
          <p:nvPr>
            <p:ph type="ftr"/>
          </p:nvPr>
        </p:nvSpPr>
        <p:spPr bwMode="auto">
          <a:xfrm>
            <a:off x="3448050"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endParaRPr lang="nl-NL"/>
          </a:p>
        </p:txBody>
      </p:sp>
      <p:sp>
        <p:nvSpPr>
          <p:cNvPr id="1029" name="Rectangle 5"/>
          <p:cNvSpPr>
            <a:spLocks noGrp="1" noChangeArrowheads="1"/>
          </p:cNvSpPr>
          <p:nvPr>
            <p:ph type="sldNum"/>
          </p:nvPr>
        </p:nvSpPr>
        <p:spPr bwMode="auto">
          <a:xfrm>
            <a:off x="722788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defRPr>
            </a:lvl1pPr>
          </a:lstStyle>
          <a:p>
            <a:pPr>
              <a:defRPr/>
            </a:pPr>
            <a:fld id="{8F8D4A7B-0DA8-408A-9588-34CAEE1D6C8F}"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0079038" cy="7564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2"/>
          <p:cNvSpPr>
            <a:spLocks noGrp="1" noChangeArrowheads="1"/>
          </p:cNvSpPr>
          <p:nvPr>
            <p:ph type="title"/>
          </p:nvPr>
        </p:nvSpPr>
        <p:spPr bwMode="auto">
          <a:xfrm>
            <a:off x="503238" y="287338"/>
            <a:ext cx="9039225" cy="830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10244" name="Rectangle 3"/>
          <p:cNvSpPr>
            <a:spLocks noGrp="1" noChangeArrowheads="1"/>
          </p:cNvSpPr>
          <p:nvPr>
            <p:ph type="body" idx="1"/>
          </p:nvPr>
        </p:nvSpPr>
        <p:spPr bwMode="auto">
          <a:xfrm>
            <a:off x="503238" y="1824038"/>
            <a:ext cx="9039225"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endParaRPr lang="nl-NL"/>
          </a:p>
        </p:txBody>
      </p:sp>
      <p:sp>
        <p:nvSpPr>
          <p:cNvPr id="10245" name="Rectangle 5"/>
          <p:cNvSpPr>
            <a:spLocks noGrp="1" noChangeArrowheads="1"/>
          </p:cNvSpPr>
          <p:nvPr>
            <p:ph type="ftr"/>
          </p:nvPr>
        </p:nvSpPr>
        <p:spPr bwMode="auto">
          <a:xfrm>
            <a:off x="3446463"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charset="0"/>
              </a:defRPr>
            </a:lvl1pPr>
          </a:lstStyle>
          <a:p>
            <a:pPr>
              <a:defRPr/>
            </a:pPr>
            <a:endParaRPr lang="nl-NL"/>
          </a:p>
        </p:txBody>
      </p:sp>
      <p:sp>
        <p:nvSpPr>
          <p:cNvPr id="10246"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fld id="{09CF24DD-5BCB-47B3-A3FF-86EAD887F29A}"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4763"/>
            <a:ext cx="10079038" cy="7554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2"/>
          <p:cNvSpPr>
            <a:spLocks noGrp="1" noChangeArrowheads="1"/>
          </p:cNvSpPr>
          <p:nvPr>
            <p:ph type="title"/>
          </p:nvPr>
        </p:nvSpPr>
        <p:spPr bwMode="auto">
          <a:xfrm>
            <a:off x="3455988" y="479425"/>
            <a:ext cx="3135312" cy="1166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11268" name="Rectangle 3"/>
          <p:cNvSpPr>
            <a:spLocks noGrp="1" noChangeArrowheads="1"/>
          </p:cNvSpPr>
          <p:nvPr>
            <p:ph type="body" idx="1"/>
          </p:nvPr>
        </p:nvSpPr>
        <p:spPr bwMode="auto">
          <a:xfrm>
            <a:off x="990600" y="1824038"/>
            <a:ext cx="8066088" cy="581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647700" y="6888163"/>
            <a:ext cx="23145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endParaRPr lang="nl-NL"/>
          </a:p>
        </p:txBody>
      </p:sp>
      <p:sp>
        <p:nvSpPr>
          <p:cNvPr id="11269" name="Rectangle 5"/>
          <p:cNvSpPr>
            <a:spLocks noGrp="1" noChangeArrowheads="1"/>
          </p:cNvSpPr>
          <p:nvPr>
            <p:ph type="ftr"/>
          </p:nvPr>
        </p:nvSpPr>
        <p:spPr bwMode="auto">
          <a:xfrm>
            <a:off x="3448050"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charset="0"/>
              </a:defRPr>
            </a:lvl1pPr>
          </a:lstStyle>
          <a:p>
            <a:pPr>
              <a:defRPr/>
            </a:pPr>
            <a:endParaRPr lang="nl-NL"/>
          </a:p>
        </p:txBody>
      </p:sp>
      <p:sp>
        <p:nvSpPr>
          <p:cNvPr id="11270" name="Rectangle 6"/>
          <p:cNvSpPr>
            <a:spLocks noGrp="1" noChangeArrowheads="1"/>
          </p:cNvSpPr>
          <p:nvPr>
            <p:ph type="sldNum"/>
          </p:nvPr>
        </p:nvSpPr>
        <p:spPr bwMode="auto">
          <a:xfrm>
            <a:off x="7083425" y="6888163"/>
            <a:ext cx="23145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fld id="{6EFF2C23-E0FA-457F-8AB6-97A7F51AE96D}"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32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itchFamily="16" charset="0"/>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5pPr>
      <a:lvl6pPr marL="25146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p:cNvSpPr>
            <a:spLocks noGrp="1" noChangeArrowheads="1"/>
          </p:cNvSpPr>
          <p:nvPr>
            <p:ph type="title"/>
          </p:nvPr>
        </p:nvSpPr>
        <p:spPr bwMode="auto">
          <a:xfrm>
            <a:off x="503238" y="287338"/>
            <a:ext cx="9039225"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2052" name="Rectangle 3"/>
          <p:cNvSpPr>
            <a:spLocks noGrp="1" noChangeArrowheads="1"/>
          </p:cNvSpPr>
          <p:nvPr>
            <p:ph type="body" idx="1"/>
          </p:nvPr>
        </p:nvSpPr>
        <p:spPr bwMode="auto">
          <a:xfrm>
            <a:off x="503238" y="1824038"/>
            <a:ext cx="9039225"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endParaRPr lang="nl-NL"/>
          </a:p>
        </p:txBody>
      </p:sp>
      <p:sp>
        <p:nvSpPr>
          <p:cNvPr id="2053" name="Rectangle 5"/>
          <p:cNvSpPr>
            <a:spLocks noGrp="1" noChangeArrowheads="1"/>
          </p:cNvSpPr>
          <p:nvPr>
            <p:ph type="ftr"/>
          </p:nvPr>
        </p:nvSpPr>
        <p:spPr bwMode="auto">
          <a:xfrm>
            <a:off x="3446463"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charset="0"/>
              </a:defRPr>
            </a:lvl1pPr>
          </a:lstStyle>
          <a:p>
            <a:pPr>
              <a:defRPr/>
            </a:pPr>
            <a:endParaRPr lang="nl-NL"/>
          </a:p>
        </p:txBody>
      </p:sp>
      <p:sp>
        <p:nvSpPr>
          <p:cNvPr id="2054"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fld id="{5C5090B7-F501-4FFA-9A77-833936A58308}"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itchFamily="16" charset="0"/>
        <a:defRPr sz="30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itchFamily="16"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10077450" cy="7562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Rectangle 2"/>
          <p:cNvSpPr>
            <a:spLocks noGrp="1" noChangeArrowheads="1"/>
          </p:cNvSpPr>
          <p:nvPr>
            <p:ph type="title"/>
          </p:nvPr>
        </p:nvSpPr>
        <p:spPr bwMode="auto">
          <a:xfrm>
            <a:off x="503238" y="287338"/>
            <a:ext cx="9039225"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3076" name="Rectangle 3"/>
          <p:cNvSpPr>
            <a:spLocks noGrp="1" noChangeArrowheads="1"/>
          </p:cNvSpPr>
          <p:nvPr>
            <p:ph type="body" idx="1"/>
          </p:nvPr>
        </p:nvSpPr>
        <p:spPr bwMode="auto">
          <a:xfrm>
            <a:off x="503238" y="1824038"/>
            <a:ext cx="9039225"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endParaRPr lang="nl-NL"/>
          </a:p>
        </p:txBody>
      </p:sp>
      <p:sp>
        <p:nvSpPr>
          <p:cNvPr id="3077" name="Rectangle 5"/>
          <p:cNvSpPr>
            <a:spLocks noGrp="1" noChangeArrowheads="1"/>
          </p:cNvSpPr>
          <p:nvPr>
            <p:ph type="ftr"/>
          </p:nvPr>
        </p:nvSpPr>
        <p:spPr bwMode="auto">
          <a:xfrm>
            <a:off x="3446463"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charset="0"/>
              </a:defRPr>
            </a:lvl1pPr>
          </a:lstStyle>
          <a:p>
            <a:pPr>
              <a:defRPr/>
            </a:pPr>
            <a:endParaRPr lang="nl-NL"/>
          </a:p>
        </p:txBody>
      </p:sp>
      <p:sp>
        <p:nvSpPr>
          <p:cNvPr id="3078"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fld id="{A04AA725-617A-44FE-837A-8E5894F7FC35}"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itchFamily="16" charset="0"/>
        <a:defRPr sz="30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itchFamily="16"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Rectangle 2"/>
          <p:cNvSpPr>
            <a:spLocks noGrp="1" noChangeArrowheads="1"/>
          </p:cNvSpPr>
          <p:nvPr>
            <p:ph type="title"/>
          </p:nvPr>
        </p:nvSpPr>
        <p:spPr bwMode="auto">
          <a:xfrm>
            <a:off x="503238" y="287338"/>
            <a:ext cx="9039225"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4100" name="Rectangle 3"/>
          <p:cNvSpPr>
            <a:spLocks noGrp="1" noChangeArrowheads="1"/>
          </p:cNvSpPr>
          <p:nvPr>
            <p:ph type="body" idx="1"/>
          </p:nvPr>
        </p:nvSpPr>
        <p:spPr bwMode="auto">
          <a:xfrm>
            <a:off x="503238" y="1824038"/>
            <a:ext cx="9039225"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FFFFFF"/>
                </a:solidFill>
                <a:latin typeface="Times New Roman" pitchFamily="16" charset="0"/>
                <a:cs typeface="Segoe UI" charset="0"/>
              </a:defRPr>
            </a:lvl1pPr>
          </a:lstStyle>
          <a:p>
            <a:pPr>
              <a:defRPr/>
            </a:pPr>
            <a:endParaRPr lang="nl-NL"/>
          </a:p>
        </p:txBody>
      </p:sp>
      <p:sp>
        <p:nvSpPr>
          <p:cNvPr id="4101" name="Rectangle 5"/>
          <p:cNvSpPr>
            <a:spLocks noGrp="1" noChangeArrowheads="1"/>
          </p:cNvSpPr>
          <p:nvPr>
            <p:ph type="ftr"/>
          </p:nvPr>
        </p:nvSpPr>
        <p:spPr bwMode="auto">
          <a:xfrm>
            <a:off x="3446463"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FFFFFF"/>
                </a:solidFill>
                <a:latin typeface="Times New Roman" pitchFamily="16" charset="0"/>
                <a:cs typeface="Segoe UI" charset="0"/>
              </a:defRPr>
            </a:lvl1pPr>
          </a:lstStyle>
          <a:p>
            <a:pPr>
              <a:defRPr/>
            </a:pPr>
            <a:endParaRPr lang="nl-NL"/>
          </a:p>
        </p:txBody>
      </p:sp>
      <p:sp>
        <p:nvSpPr>
          <p:cNvPr id="4102"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FFFFFF"/>
                </a:solidFill>
                <a:latin typeface="Times New Roman" pitchFamily="16" charset="0"/>
                <a:cs typeface="Segoe UI" charset="0"/>
              </a:defRPr>
            </a:lvl1pPr>
          </a:lstStyle>
          <a:p>
            <a:pPr>
              <a:defRPr/>
            </a:pPr>
            <a:fld id="{997E8E50-9049-4075-9DAB-8CFCF5F583C6}"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itchFamily="16" charset="0"/>
        <a:defRPr sz="35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itchFamily="16" charset="0"/>
        <a:defRPr sz="30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itchFamily="16" charset="0"/>
        <a:defRPr sz="26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itchFamily="16" charset="0"/>
        <a:defRPr sz="22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5pPr>
      <a:lvl6pPr marL="25146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6pPr>
      <a:lvl7pPr marL="29718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7pPr>
      <a:lvl8pPr marL="34290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8pPr>
      <a:lvl9pPr marL="38862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FFFFFF"/>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8538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Rectangle 2"/>
          <p:cNvSpPr>
            <a:spLocks noGrp="1" noChangeArrowheads="1"/>
          </p:cNvSpPr>
          <p:nvPr>
            <p:ph type="title"/>
          </p:nvPr>
        </p:nvSpPr>
        <p:spPr bwMode="auto">
          <a:xfrm>
            <a:off x="1619250" y="287338"/>
            <a:ext cx="8066088"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5124" name="Rectangle 3"/>
          <p:cNvSpPr>
            <a:spLocks noGrp="1" noChangeArrowheads="1"/>
          </p:cNvSpPr>
          <p:nvPr>
            <p:ph type="body" idx="1"/>
          </p:nvPr>
        </p:nvSpPr>
        <p:spPr bwMode="auto">
          <a:xfrm>
            <a:off x="1619250" y="1824038"/>
            <a:ext cx="8066088"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1584325"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buClrTx/>
              <a:buFontTx/>
              <a:buNone/>
              <a:tabLst>
                <a:tab pos="449263" algn="l"/>
                <a:tab pos="898525" algn="l"/>
                <a:tab pos="1347788" algn="l"/>
                <a:tab pos="1797050" algn="l"/>
                <a:tab pos="2246313" algn="l"/>
              </a:tabLst>
              <a:defRPr sz="1400">
                <a:solidFill>
                  <a:srgbClr val="000000"/>
                </a:solidFill>
                <a:cs typeface="Segoe UI" charset="0"/>
              </a:defRPr>
            </a:lvl1pPr>
          </a:lstStyle>
          <a:p>
            <a:pPr>
              <a:defRPr/>
            </a:pPr>
            <a:endParaRPr lang="nl-NL"/>
          </a:p>
        </p:txBody>
      </p:sp>
      <p:sp>
        <p:nvSpPr>
          <p:cNvPr id="5125" name="Rectangle 5"/>
          <p:cNvSpPr>
            <a:spLocks noGrp="1" noChangeArrowheads="1"/>
          </p:cNvSpPr>
          <p:nvPr>
            <p:ph type="ftr"/>
          </p:nvPr>
        </p:nvSpPr>
        <p:spPr bwMode="auto">
          <a:xfrm>
            <a:off x="3986213"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buClrTx/>
              <a:buFontTx/>
              <a:buNone/>
              <a:tabLst>
                <a:tab pos="449263" algn="l"/>
                <a:tab pos="898525" algn="l"/>
                <a:tab pos="1347788" algn="l"/>
                <a:tab pos="1797050" algn="l"/>
                <a:tab pos="2246313" algn="l"/>
                <a:tab pos="2695575" algn="l"/>
                <a:tab pos="3144838" algn="l"/>
              </a:tabLst>
              <a:defRPr sz="1400">
                <a:solidFill>
                  <a:srgbClr val="000000"/>
                </a:solidFill>
                <a:cs typeface="Segoe UI" charset="0"/>
              </a:defRPr>
            </a:lvl1pPr>
          </a:lstStyle>
          <a:p>
            <a:pPr>
              <a:defRPr/>
            </a:pPr>
            <a:endParaRPr lang="nl-NL"/>
          </a:p>
        </p:txBody>
      </p:sp>
      <p:sp>
        <p:nvSpPr>
          <p:cNvPr id="5126"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buClrTx/>
              <a:buFontTx/>
              <a:buNone/>
              <a:tabLst>
                <a:tab pos="449263" algn="l"/>
                <a:tab pos="898525" algn="l"/>
                <a:tab pos="1347788" algn="l"/>
                <a:tab pos="1797050" algn="l"/>
                <a:tab pos="2246313" algn="l"/>
              </a:tabLst>
              <a:defRPr sz="1400">
                <a:solidFill>
                  <a:srgbClr val="000000"/>
                </a:solidFill>
                <a:cs typeface="Segoe UI" charset="0"/>
              </a:defRPr>
            </a:lvl1pPr>
          </a:lstStyle>
          <a:p>
            <a:pPr>
              <a:defRPr/>
            </a:pPr>
            <a:fld id="{6EBCF696-88E8-4A31-B422-5527417FAFD1}"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5pPr>
      <a:lvl6pPr marL="25146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6pPr>
      <a:lvl7pPr marL="29718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7pPr>
      <a:lvl8pPr marL="34290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8pPr>
      <a:lvl9pPr marL="38862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50505"/>
          </a:solidFill>
          <a:latin typeface="Times New Roman" pitchFamily="16"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3200">
          <a:solidFill>
            <a:srgbClr val="050505"/>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050505"/>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050505"/>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itchFamily="16" charset="0"/>
        <a:defRPr sz="2000">
          <a:solidFill>
            <a:srgbClr val="050505"/>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5pPr>
      <a:lvl6pPr marL="25146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6pPr>
      <a:lvl7pPr marL="29718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7pPr>
      <a:lvl8pPr marL="34290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8pPr>
      <a:lvl9pPr marL="38862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050505"/>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38" y="107950"/>
            <a:ext cx="7794626" cy="1608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2"/>
          <p:cNvSpPr>
            <a:spLocks noGrp="1" noChangeArrowheads="1"/>
          </p:cNvSpPr>
          <p:nvPr>
            <p:ph type="title"/>
          </p:nvPr>
        </p:nvSpPr>
        <p:spPr bwMode="auto">
          <a:xfrm>
            <a:off x="503238" y="287338"/>
            <a:ext cx="6986587"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6148" name="Rectangle 3"/>
          <p:cNvSpPr>
            <a:spLocks noGrp="1" noChangeArrowheads="1"/>
          </p:cNvSpPr>
          <p:nvPr>
            <p:ph type="body" idx="1"/>
          </p:nvPr>
        </p:nvSpPr>
        <p:spPr bwMode="auto">
          <a:xfrm>
            <a:off x="503238" y="1824038"/>
            <a:ext cx="9039225"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096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endParaRPr lang="nl-NL"/>
          </a:p>
        </p:txBody>
      </p:sp>
      <p:sp>
        <p:nvSpPr>
          <p:cNvPr id="6149" name="Rectangle 5"/>
          <p:cNvSpPr>
            <a:spLocks noGrp="1" noChangeArrowheads="1"/>
          </p:cNvSpPr>
          <p:nvPr>
            <p:ph type="ftr"/>
          </p:nvPr>
        </p:nvSpPr>
        <p:spPr bwMode="auto">
          <a:xfrm>
            <a:off x="3446463"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charset="0"/>
              </a:defRPr>
            </a:lvl1pPr>
          </a:lstStyle>
          <a:p>
            <a:pPr>
              <a:defRPr/>
            </a:pPr>
            <a:endParaRPr lang="nl-NL"/>
          </a:p>
        </p:txBody>
      </p:sp>
      <p:sp>
        <p:nvSpPr>
          <p:cNvPr id="6150"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fld id="{0978EAED-4452-4772-B6C4-293D19D5FBB0}"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48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538"/>
        </a:spcAft>
        <a:buClr>
          <a:srgbClr val="000000"/>
        </a:buClr>
        <a:buSzPct val="100000"/>
        <a:buFont typeface="Times New Roman" pitchFamily="16" charset="0"/>
        <a:defRPr sz="35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225"/>
        </a:spcAft>
        <a:buClr>
          <a:srgbClr val="000000"/>
        </a:buClr>
        <a:buSzPct val="100000"/>
        <a:buFont typeface="Times New Roman" pitchFamily="16" charset="0"/>
        <a:defRPr sz="30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925"/>
        </a:spcAft>
        <a:buClr>
          <a:srgbClr val="000000"/>
        </a:buClr>
        <a:buSzPct val="100000"/>
        <a:buFont typeface="Times New Roman" pitchFamily="16"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613"/>
        </a:spcAft>
        <a:buClr>
          <a:srgbClr val="000000"/>
        </a:buClr>
        <a:buSzPct val="100000"/>
        <a:buFont typeface="Times New Roman" pitchFamily="16" charset="0"/>
        <a:defRPr sz="2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313"/>
        </a:spcAft>
        <a:buClr>
          <a:srgbClr val="000000"/>
        </a:buClr>
        <a:buSzPct val="100000"/>
        <a:buFont typeface="Times New Roman" pitchFamily="16" charset="0"/>
        <a:defRPr sz="22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2"/>
          <p:cNvSpPr>
            <a:spLocks noGrp="1" noChangeArrowheads="1"/>
          </p:cNvSpPr>
          <p:nvPr>
            <p:ph type="title"/>
          </p:nvPr>
        </p:nvSpPr>
        <p:spPr bwMode="auto">
          <a:xfrm>
            <a:off x="503238" y="576263"/>
            <a:ext cx="7165975"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7172" name="Rectangle 3"/>
          <p:cNvSpPr>
            <a:spLocks noGrp="1" noChangeArrowheads="1"/>
          </p:cNvSpPr>
          <p:nvPr>
            <p:ph type="body" idx="1"/>
          </p:nvPr>
        </p:nvSpPr>
        <p:spPr bwMode="auto">
          <a:xfrm>
            <a:off x="503238" y="1800225"/>
            <a:ext cx="9039225" cy="4351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304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endParaRPr lang="nl-NL"/>
          </a:p>
        </p:txBody>
      </p:sp>
      <p:sp>
        <p:nvSpPr>
          <p:cNvPr id="7173" name="Rectangle 5"/>
          <p:cNvSpPr>
            <a:spLocks noGrp="1" noChangeArrowheads="1"/>
          </p:cNvSpPr>
          <p:nvPr>
            <p:ph type="ftr"/>
          </p:nvPr>
        </p:nvSpPr>
        <p:spPr bwMode="auto">
          <a:xfrm>
            <a:off x="3448050"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Times New Roman" pitchFamily="16" charset="0"/>
                <a:cs typeface="Segoe UI" charset="0"/>
              </a:defRPr>
            </a:lvl1pPr>
          </a:lstStyle>
          <a:p>
            <a:pPr>
              <a:defRPr/>
            </a:pPr>
            <a:endParaRPr lang="nl-NL"/>
          </a:p>
        </p:txBody>
      </p:sp>
      <p:sp>
        <p:nvSpPr>
          <p:cNvPr id="7174" name="Rectangle 6"/>
          <p:cNvSpPr>
            <a:spLocks noGrp="1" noChangeArrowheads="1"/>
          </p:cNvSpPr>
          <p:nvPr>
            <p:ph type="sldNum"/>
          </p:nvPr>
        </p:nvSpPr>
        <p:spPr bwMode="auto">
          <a:xfrm>
            <a:off x="7226300"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Times New Roman" pitchFamily="16" charset="0"/>
                <a:cs typeface="Segoe UI" charset="0"/>
              </a:defRPr>
            </a:lvl1pPr>
          </a:lstStyle>
          <a:p>
            <a:pPr>
              <a:defRPr/>
            </a:pPr>
            <a:fld id="{3DDAE504-1779-4BA6-803B-A76CFBAAF699}"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00"/>
          </a:solidFill>
          <a:latin typeface="Arial" charset="0"/>
          <a:ea typeface="WenQuanYi Zen Hei" charset="0"/>
          <a:cs typeface="WenQuanYi Zen Hei" charset="0"/>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itchFamily="16" charset="0"/>
        <a:defRPr sz="26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6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6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itchFamily="16" charset="0"/>
        <a:defRPr sz="26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5pPr>
      <a:lvl6pPr marL="2514600" indent="-228600" algn="l" defTabSz="449263" rtl="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6pPr>
      <a:lvl7pPr marL="2971800" indent="-228600" algn="l" defTabSz="449263" rtl="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7pPr>
      <a:lvl8pPr marL="3429000" indent="-228600" algn="l" defTabSz="449263" rtl="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8pPr>
      <a:lvl9pPr marL="3886200" indent="-228600" algn="l" defTabSz="449263" rtl="0" fontAlgn="base" hangingPunct="0">
        <a:lnSpc>
          <a:spcPct val="93000"/>
        </a:lnSpc>
        <a:spcBef>
          <a:spcPct val="0"/>
        </a:spcBef>
        <a:spcAft>
          <a:spcPts val="288"/>
        </a:spcAft>
        <a:buClr>
          <a:srgbClr val="000000"/>
        </a:buClr>
        <a:buSzPct val="100000"/>
        <a:buFont typeface="Times New Roman" pitchFamily="16" charset="0"/>
        <a:defRPr sz="26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80625"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2"/>
          <p:cNvSpPr>
            <a:spLocks noGrp="1" noChangeArrowheads="1"/>
          </p:cNvSpPr>
          <p:nvPr>
            <p:ph type="title"/>
          </p:nvPr>
        </p:nvSpPr>
        <p:spPr bwMode="auto">
          <a:xfrm>
            <a:off x="2376488" y="287338"/>
            <a:ext cx="5294312"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8196" name="Rectangle 3"/>
          <p:cNvSpPr>
            <a:spLocks noGrp="1" noChangeArrowheads="1"/>
          </p:cNvSpPr>
          <p:nvPr>
            <p:ph type="body" idx="1"/>
          </p:nvPr>
        </p:nvSpPr>
        <p:spPr bwMode="auto">
          <a:xfrm>
            <a:off x="503238" y="1824038"/>
            <a:ext cx="9039225" cy="581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08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FFFFFF"/>
                </a:solidFill>
                <a:latin typeface="Times New Roman" pitchFamily="16" charset="0"/>
                <a:cs typeface="Segoe UI" charset="0"/>
              </a:defRPr>
            </a:lvl1pPr>
          </a:lstStyle>
          <a:p>
            <a:pPr>
              <a:defRPr/>
            </a:pPr>
            <a:endParaRPr lang="nl-NL"/>
          </a:p>
        </p:txBody>
      </p:sp>
      <p:sp>
        <p:nvSpPr>
          <p:cNvPr id="8197" name="Rectangle 5"/>
          <p:cNvSpPr>
            <a:spLocks noGrp="1" noChangeArrowheads="1"/>
          </p:cNvSpPr>
          <p:nvPr>
            <p:ph type="ftr"/>
          </p:nvPr>
        </p:nvSpPr>
        <p:spPr bwMode="auto">
          <a:xfrm>
            <a:off x="3448050"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FFFFFF"/>
                </a:solidFill>
                <a:latin typeface="Times New Roman" pitchFamily="16" charset="0"/>
                <a:cs typeface="Segoe UI" charset="0"/>
              </a:defRPr>
            </a:lvl1pPr>
          </a:lstStyle>
          <a:p>
            <a:pPr>
              <a:defRPr/>
            </a:pPr>
            <a:endParaRPr lang="nl-NL"/>
          </a:p>
        </p:txBody>
      </p:sp>
      <p:sp>
        <p:nvSpPr>
          <p:cNvPr id="8198" name="Rectangle 6"/>
          <p:cNvSpPr>
            <a:spLocks noGrp="1" noChangeArrowheads="1"/>
          </p:cNvSpPr>
          <p:nvPr>
            <p:ph type="sldNum"/>
          </p:nvPr>
        </p:nvSpPr>
        <p:spPr bwMode="auto">
          <a:xfrm>
            <a:off x="722788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FFFFFF"/>
                </a:solidFill>
                <a:latin typeface="Times New Roman" pitchFamily="16" charset="0"/>
                <a:cs typeface="Segoe UI" charset="0"/>
              </a:defRPr>
            </a:lvl1pPr>
          </a:lstStyle>
          <a:p>
            <a:pPr>
              <a:defRPr/>
            </a:pPr>
            <a:fld id="{4EBA347E-1679-4F90-B505-5678D1A9076B}"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413"/>
        </a:spcAft>
        <a:buClr>
          <a:srgbClr val="000000"/>
        </a:buClr>
        <a:buSzPct val="100000"/>
        <a:buFont typeface="Times New Roman" pitchFamily="16" charset="0"/>
        <a:defRPr sz="32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itchFamily="16" charset="0"/>
        <a:defRPr sz="28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itchFamily="16" charset="0"/>
        <a:defRPr sz="24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63"/>
        </a:spcAft>
        <a:buClr>
          <a:srgbClr val="000000"/>
        </a:buClr>
        <a:buSzPct val="100000"/>
        <a:buFont typeface="Times New Roman" pitchFamily="16" charset="0"/>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5pPr>
      <a:lvl6pPr marL="25146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6pPr>
      <a:lvl7pPr marL="29718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7pPr>
      <a:lvl8pPr marL="34290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8pPr>
      <a:lvl9pPr marL="3886200" indent="-228600" algn="l" defTabSz="449263" rtl="0" fontAlgn="base" hangingPunct="0">
        <a:lnSpc>
          <a:spcPct val="93000"/>
        </a:lnSpc>
        <a:spcBef>
          <a:spcPct val="0"/>
        </a:spcBef>
        <a:spcAft>
          <a:spcPts val="275"/>
        </a:spcAft>
        <a:buClr>
          <a:srgbClr val="000000"/>
        </a:buClr>
        <a:buSzPct val="100000"/>
        <a:buFont typeface="Times New Roman" pitchFamily="16" charset="0"/>
        <a:defRPr sz="2000">
          <a:solidFill>
            <a:srgbClr val="FFFFFF"/>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79038" cy="7554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9" name="Rectangle 2"/>
          <p:cNvSpPr>
            <a:spLocks noGrp="1" noChangeArrowheads="1"/>
          </p:cNvSpPr>
          <p:nvPr>
            <p:ph type="title"/>
          </p:nvPr>
        </p:nvSpPr>
        <p:spPr bwMode="auto">
          <a:xfrm>
            <a:off x="503238" y="287338"/>
            <a:ext cx="8066087" cy="1071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smtClean="0"/>
              <a:t>Klik om de opmaak van de titeltekst te bewerken</a:t>
            </a:r>
          </a:p>
        </p:txBody>
      </p:sp>
      <p:sp>
        <p:nvSpPr>
          <p:cNvPr id="9220" name="Rectangle 3"/>
          <p:cNvSpPr>
            <a:spLocks noGrp="1" noChangeArrowheads="1"/>
          </p:cNvSpPr>
          <p:nvPr>
            <p:ph type="body" idx="1"/>
          </p:nvPr>
        </p:nvSpPr>
        <p:spPr bwMode="auto">
          <a:xfrm>
            <a:off x="503238" y="1824038"/>
            <a:ext cx="9039225" cy="4351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smtClean="0"/>
              <a:t>Klik om de opmaak van de overzichtstekst te bewerken</a:t>
            </a:r>
          </a:p>
          <a:p>
            <a:pPr lvl="1"/>
            <a:r>
              <a:rPr lang="en-GB" smtClean="0"/>
              <a:t>Tweede overzichtsniveau</a:t>
            </a:r>
          </a:p>
          <a:p>
            <a:pPr lvl="2"/>
            <a:r>
              <a:rPr lang="en-GB" smtClean="0"/>
              <a:t>Derde overzichtsniveau</a:t>
            </a:r>
          </a:p>
          <a:p>
            <a:pPr lvl="3"/>
            <a:r>
              <a:rPr lang="en-GB" smtClean="0"/>
              <a:t>Vierde overzichtsniveau</a:t>
            </a:r>
          </a:p>
          <a:p>
            <a:pPr lvl="4"/>
            <a:r>
              <a:rPr lang="en-GB" smtClean="0"/>
              <a:t>Vijfde overzichtsniveau</a:t>
            </a:r>
          </a:p>
          <a:p>
            <a:pPr lvl="4"/>
            <a:r>
              <a:rPr lang="en-GB" smtClean="0"/>
              <a:t>Zesde overzichtsniveau</a:t>
            </a:r>
          </a:p>
          <a:p>
            <a:pPr lvl="4"/>
            <a:r>
              <a:rPr lang="en-GB" smtClean="0"/>
              <a:t>Zevende overzichtsniveau</a:t>
            </a:r>
          </a:p>
        </p:txBody>
      </p:sp>
      <p:sp>
        <p:nvSpPr>
          <p:cNvPr id="2" name="Rectangle 4"/>
          <p:cNvSpPr>
            <a:spLocks noGrp="1" noChangeArrowheads="1"/>
          </p:cNvSpPr>
          <p:nvPr>
            <p:ph type="dt"/>
          </p:nvPr>
        </p:nvSpPr>
        <p:spPr bwMode="auto">
          <a:xfrm>
            <a:off x="50323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nSpc>
                <a:spcPct val="95000"/>
              </a:lnSpc>
              <a:buClrTx/>
              <a:buFontTx/>
              <a:buNone/>
              <a:tabLst>
                <a:tab pos="449263" algn="l"/>
                <a:tab pos="898525" algn="l"/>
                <a:tab pos="1347788" algn="l"/>
                <a:tab pos="1797050" algn="l"/>
                <a:tab pos="2246313" algn="l"/>
              </a:tabLst>
              <a:defRPr sz="1400">
                <a:solidFill>
                  <a:srgbClr val="000000"/>
                </a:solidFill>
                <a:latin typeface="+mn-lt"/>
                <a:cs typeface="Segoe UI" charset="0"/>
              </a:defRPr>
            </a:lvl1pPr>
          </a:lstStyle>
          <a:p>
            <a:pPr>
              <a:defRPr/>
            </a:pPr>
            <a:endParaRPr lang="nl-NL"/>
          </a:p>
        </p:txBody>
      </p:sp>
      <p:sp>
        <p:nvSpPr>
          <p:cNvPr id="9221" name="Rectangle 5"/>
          <p:cNvSpPr>
            <a:spLocks noGrp="1" noChangeArrowheads="1"/>
          </p:cNvSpPr>
          <p:nvPr>
            <p:ph type="ftr"/>
          </p:nvPr>
        </p:nvSpPr>
        <p:spPr bwMode="auto">
          <a:xfrm>
            <a:off x="3448050" y="6886575"/>
            <a:ext cx="3162300"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lnSpc>
                <a:spcPct val="95000"/>
              </a:lnSpc>
              <a:buClrTx/>
              <a:buFontTx/>
              <a:buNone/>
              <a:tabLst>
                <a:tab pos="449263" algn="l"/>
                <a:tab pos="898525" algn="l"/>
                <a:tab pos="1347788" algn="l"/>
                <a:tab pos="1797050" algn="l"/>
                <a:tab pos="2246313" algn="l"/>
                <a:tab pos="2695575" algn="l"/>
                <a:tab pos="3144838" algn="l"/>
              </a:tabLst>
              <a:defRPr sz="1400">
                <a:solidFill>
                  <a:srgbClr val="000000"/>
                </a:solidFill>
                <a:latin typeface="+mn-lt"/>
                <a:cs typeface="Segoe UI" charset="0"/>
              </a:defRPr>
            </a:lvl1pPr>
          </a:lstStyle>
          <a:p>
            <a:pPr>
              <a:defRPr/>
            </a:pPr>
            <a:endParaRPr lang="nl-NL"/>
          </a:p>
        </p:txBody>
      </p:sp>
      <p:sp>
        <p:nvSpPr>
          <p:cNvPr id="9222" name="Rectangle 6"/>
          <p:cNvSpPr>
            <a:spLocks noGrp="1" noChangeArrowheads="1"/>
          </p:cNvSpPr>
          <p:nvPr>
            <p:ph type="sldNum"/>
          </p:nvPr>
        </p:nvSpPr>
        <p:spPr bwMode="auto">
          <a:xfrm>
            <a:off x="7227888" y="6886575"/>
            <a:ext cx="23145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lnSpc>
                <a:spcPct val="95000"/>
              </a:lnSpc>
              <a:buClrTx/>
              <a:buFontTx/>
              <a:buNone/>
              <a:tabLst>
                <a:tab pos="449263" algn="l"/>
                <a:tab pos="898525" algn="l"/>
                <a:tab pos="1347788" algn="l"/>
                <a:tab pos="1797050" algn="l"/>
                <a:tab pos="2246313" algn="l"/>
              </a:tabLst>
              <a:defRPr sz="1400">
                <a:solidFill>
                  <a:srgbClr val="000000"/>
                </a:solidFill>
                <a:latin typeface="+mn-lt"/>
                <a:cs typeface="Segoe UI" charset="0"/>
              </a:defRPr>
            </a:lvl1pPr>
          </a:lstStyle>
          <a:p>
            <a:pPr>
              <a:defRPr/>
            </a:pPr>
            <a:fld id="{1FEE54D6-EA4C-4576-B295-60EA801F841C}" type="slidenum">
              <a:rPr lang="nl-NL"/>
              <a:pPr>
                <a:defRPr/>
              </a:pPr>
              <a:t>‹nr.›</a:t>
            </a:fld>
            <a:endParaRPr lang="nl-NL"/>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5pPr>
      <a:lvl6pPr marL="25146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6pPr>
      <a:lvl7pPr marL="29718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7pPr>
      <a:lvl8pPr marL="34290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8pPr>
      <a:lvl9pPr marL="3886200" indent="-228600" algn="ctr" defTabSz="449263" rtl="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Droid Sans Fallback" charset="0"/>
          <a:cs typeface="Droid Sans Fallback" charset="0"/>
        </a:defRPr>
      </a:lvl9pPr>
    </p:titleStyle>
    <p:bodyStyle>
      <a:lvl1pPr marL="342900" indent="-342900" algn="l" defTabSz="449263" rtl="0" eaLnBrk="0" fontAlgn="base" hangingPunct="0">
        <a:lnSpc>
          <a:spcPct val="95000"/>
        </a:lnSpc>
        <a:spcBef>
          <a:spcPct val="0"/>
        </a:spcBef>
        <a:spcAft>
          <a:spcPts val="1413"/>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95000"/>
        </a:lnSpc>
        <a:spcBef>
          <a:spcPct val="0"/>
        </a:spcBef>
        <a:spcAft>
          <a:spcPts val="1138"/>
        </a:spcAft>
        <a:buClr>
          <a:srgbClr val="000000"/>
        </a:buClr>
        <a:buSzPct val="100000"/>
        <a:buFont typeface="Times New Roman" pitchFamily="16" charset="0"/>
        <a:defRPr sz="2800">
          <a:solidFill>
            <a:srgbClr val="000000"/>
          </a:solidFill>
          <a:latin typeface="+mn-lt"/>
          <a:ea typeface="+mn-ea"/>
          <a:cs typeface="+mn-cs"/>
        </a:defRPr>
      </a:lvl2pPr>
      <a:lvl3pPr marL="1143000" indent="-228600" algn="l" defTabSz="449263" rtl="0" eaLnBrk="0" fontAlgn="base" hangingPunct="0">
        <a:lnSpc>
          <a:spcPct val="95000"/>
        </a:lnSpc>
        <a:spcBef>
          <a:spcPct val="0"/>
        </a:spcBef>
        <a:spcAft>
          <a:spcPts val="850"/>
        </a:spcAft>
        <a:buClr>
          <a:srgbClr val="000000"/>
        </a:buClr>
        <a:buSzPct val="100000"/>
        <a:buFont typeface="Times New Roman" pitchFamily="16" charset="0"/>
        <a:defRPr sz="2400">
          <a:solidFill>
            <a:srgbClr val="000000"/>
          </a:solidFill>
          <a:latin typeface="+mn-lt"/>
          <a:ea typeface="+mn-ea"/>
          <a:cs typeface="+mn-cs"/>
        </a:defRPr>
      </a:lvl3pPr>
      <a:lvl4pPr marL="1600200" indent="-228600" algn="l" defTabSz="449263" rtl="0" eaLnBrk="0" fontAlgn="base" hangingPunct="0">
        <a:lnSpc>
          <a:spcPct val="95000"/>
        </a:lnSpc>
        <a:spcBef>
          <a:spcPct val="0"/>
        </a:spcBef>
        <a:spcAft>
          <a:spcPts val="563"/>
        </a:spcAft>
        <a:buClr>
          <a:srgbClr val="000000"/>
        </a:buClr>
        <a:buSzPct val="100000"/>
        <a:buFont typeface="Times New Roman" pitchFamily="16" charset="0"/>
        <a:defRPr sz="2000">
          <a:solidFill>
            <a:srgbClr val="000000"/>
          </a:solidFill>
          <a:latin typeface="+mn-lt"/>
          <a:ea typeface="+mn-ea"/>
          <a:cs typeface="+mn-cs"/>
        </a:defRPr>
      </a:lvl4pPr>
      <a:lvl5pPr marL="2057400" indent="-228600" algn="l" defTabSz="449263" rtl="0" eaLnBrk="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5pPr>
      <a:lvl6pPr marL="2514600" indent="-228600" algn="l" defTabSz="449263" rtl="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6pPr>
      <a:lvl7pPr marL="2971800" indent="-228600" algn="l" defTabSz="449263" rtl="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7pPr>
      <a:lvl8pPr marL="3429000" indent="-228600" algn="l" defTabSz="449263" rtl="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8pPr>
      <a:lvl9pPr marL="3886200" indent="-228600" algn="l" defTabSz="449263" rtl="0" fontAlgn="base" hangingPunct="0">
        <a:lnSpc>
          <a:spcPct val="95000"/>
        </a:lnSpc>
        <a:spcBef>
          <a:spcPct val="0"/>
        </a:spcBef>
        <a:spcAft>
          <a:spcPts val="275"/>
        </a:spcAft>
        <a:buClr>
          <a:srgbClr val="000000"/>
        </a:buClr>
        <a:buSzPct val="100000"/>
        <a:buFont typeface="Times New Roman" pitchFamily="16" charset="0"/>
        <a:defRPr sz="2000">
          <a:solidFill>
            <a:srgbClr val="000000"/>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11.xml"/><Relationship Id="rId5" Type="http://schemas.openxmlformats.org/officeDocument/2006/relationships/image" Target="../media/image13.jpeg"/><Relationship Id="rId4" Type="http://schemas.openxmlformats.org/officeDocument/2006/relationships/image" Target="../media/image1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11.xml"/><Relationship Id="rId5" Type="http://schemas.openxmlformats.org/officeDocument/2006/relationships/image" Target="../media/image19.jpe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1.xml"/><Relationship Id="rId5" Type="http://schemas.openxmlformats.org/officeDocument/2006/relationships/image" Target="../media/image20.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11.xml"/><Relationship Id="rId5" Type="http://schemas.openxmlformats.org/officeDocument/2006/relationships/image" Target="../media/image21.jpe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11.xml"/><Relationship Id="rId5" Type="http://schemas.openxmlformats.org/officeDocument/2006/relationships/image" Target="../media/image22.jpe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11.xml"/><Relationship Id="rId5" Type="http://schemas.openxmlformats.org/officeDocument/2006/relationships/image" Target="../media/image23.png"/><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11.xml"/><Relationship Id="rId5" Type="http://schemas.openxmlformats.org/officeDocument/2006/relationships/image" Target="../media/image24.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11.xml"/><Relationship Id="rId5" Type="http://schemas.openxmlformats.org/officeDocument/2006/relationships/image" Target="../media/image25.jpeg"/><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11.xml"/><Relationship Id="rId5" Type="http://schemas.openxmlformats.org/officeDocument/2006/relationships/image" Target="../media/image26.jpeg"/><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11.xml"/><Relationship Id="rId5" Type="http://schemas.openxmlformats.org/officeDocument/2006/relationships/image" Target="../media/image27.jpeg"/><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11.xml"/><Relationship Id="rId5" Type="http://schemas.openxmlformats.org/officeDocument/2006/relationships/image" Target="../media/image16.jpeg"/><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cpBkw4E9Kb0" TargetMode="External"/><Relationship Id="rId2" Type="http://schemas.openxmlformats.org/officeDocument/2006/relationships/notesSlide" Target="../notesSlides/notesSlide20.xml"/><Relationship Id="rId1" Type="http://schemas.openxmlformats.org/officeDocument/2006/relationships/slideLayout" Target="../slideLayouts/slideLayout111.xml"/><Relationship Id="rId5" Type="http://schemas.openxmlformats.org/officeDocument/2006/relationships/image" Target="../media/image12.emf"/><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1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11.jpeg"/><Relationship Id="rId7"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2.emf"/></Relationships>
</file>

<file path=ppt/slides/_rels/slide2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1.jpeg"/><Relationship Id="rId7"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1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hyperlink" Target="http://keuringsdienstvanwaarde.kro.nl/seizoenen/2014/afleveringen/16-01-2014" TargetMode="External"/><Relationship Id="rId2" Type="http://schemas.openxmlformats.org/officeDocument/2006/relationships/notesSlide" Target="../notesSlides/notesSlide25.xml"/><Relationship Id="rId1" Type="http://schemas.openxmlformats.org/officeDocument/2006/relationships/slideLayout" Target="../slideLayouts/slideLayout111.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111.xml"/><Relationship Id="rId5" Type="http://schemas.openxmlformats.org/officeDocument/2006/relationships/image" Target="../media/image39.jpeg"/><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1.jpeg"/><Relationship Id="rId7"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11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8.xml"/><Relationship Id="rId1" Type="http://schemas.openxmlformats.org/officeDocument/2006/relationships/slideLayout" Target="../slideLayouts/slideLayout11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2.emf"/></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111.xml"/><Relationship Id="rId5" Type="http://schemas.openxmlformats.org/officeDocument/2006/relationships/image" Target="../media/image46.jpeg"/><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0.xml"/><Relationship Id="rId1" Type="http://schemas.openxmlformats.org/officeDocument/2006/relationships/slideLayout" Target="../slideLayouts/slideLayout111.xml"/><Relationship Id="rId5" Type="http://schemas.openxmlformats.org/officeDocument/2006/relationships/image" Target="../media/image47.jpeg"/><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1.xml"/><Relationship Id="rId1" Type="http://schemas.openxmlformats.org/officeDocument/2006/relationships/slideLayout" Target="../slideLayouts/slideLayout111.xml"/><Relationship Id="rId5" Type="http://schemas.openxmlformats.org/officeDocument/2006/relationships/image" Target="../media/image48.png"/><Relationship Id="rId4" Type="http://schemas.openxmlformats.org/officeDocument/2006/relationships/image" Target="../media/image12.emf"/></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3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11.jpeg"/><Relationship Id="rId7"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1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12.emf"/></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4.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6.xml"/><Relationship Id="rId1" Type="http://schemas.openxmlformats.org/officeDocument/2006/relationships/slideLayout" Target="../slideLayouts/slideLayout111.xml"/><Relationship Id="rId5" Type="http://schemas.openxmlformats.org/officeDocument/2006/relationships/image" Target="../media/image56.jpeg"/><Relationship Id="rId4" Type="http://schemas.openxmlformats.org/officeDocument/2006/relationships/image" Target="../media/image12.emf"/></Relationships>
</file>

<file path=ppt/slides/_rels/slide3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1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12.emf"/></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111.xml"/><Relationship Id="rId5" Type="http://schemas.openxmlformats.org/officeDocument/2006/relationships/image" Target="../media/image13.jpeg"/><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11.xml"/><Relationship Id="rId5" Type="http://schemas.openxmlformats.org/officeDocument/2006/relationships/image" Target="../media/image16.jpe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1.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11.xml"/><Relationship Id="rId5" Type="http://schemas.openxmlformats.org/officeDocument/2006/relationships/image" Target="../media/image18.jpeg"/><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Cursus: De levende tuin   </a:t>
            </a:r>
          </a:p>
        </p:txBody>
      </p:sp>
      <p:sp>
        <p:nvSpPr>
          <p:cNvPr id="12291"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1713" y="287338"/>
            <a:ext cx="1314450" cy="957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6" name="Text Box 7"/>
          <p:cNvSpPr txBox="1">
            <a:spLocks noChangeArrowheads="1"/>
          </p:cNvSpPr>
          <p:nvPr/>
        </p:nvSpPr>
        <p:spPr bwMode="auto">
          <a:xfrm>
            <a:off x="863600" y="6121400"/>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eaLnBrk="1">
              <a:buClrTx/>
              <a:buFontTx/>
              <a:buNone/>
            </a:pPr>
            <a:r>
              <a:rPr lang="nl-NL" sz="4000" b="1">
                <a:solidFill>
                  <a:srgbClr val="FFFFFF"/>
                </a:solidFill>
              </a:rPr>
              <a:t>Verandering van een bestaande tuin in de levende tuin</a:t>
            </a:r>
          </a:p>
        </p:txBody>
      </p:sp>
      <p:sp>
        <p:nvSpPr>
          <p:cNvPr id="12297" name="Text Box 8"/>
          <p:cNvSpPr txBox="1">
            <a:spLocks noChangeArrowheads="1"/>
          </p:cNvSpPr>
          <p:nvPr/>
        </p:nvSpPr>
        <p:spPr bwMode="auto">
          <a:xfrm>
            <a:off x="3816350" y="1871663"/>
            <a:ext cx="2735263"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4000" b="1">
                <a:solidFill>
                  <a:srgbClr val="FFFFFF"/>
                </a:solidFill>
              </a:rPr>
              <a:t>Dag 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1</a:t>
            </a:r>
          </a:p>
        </p:txBody>
      </p:sp>
      <p:sp>
        <p:nvSpPr>
          <p:cNvPr id="21507"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1439863"/>
            <a:ext cx="7559675" cy="5313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2</a:t>
            </a:r>
          </a:p>
        </p:txBody>
      </p:sp>
      <p:sp>
        <p:nvSpPr>
          <p:cNvPr id="22531"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988" y="1450975"/>
            <a:ext cx="7559675" cy="53165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3</a:t>
            </a:r>
          </a:p>
        </p:txBody>
      </p:sp>
      <p:sp>
        <p:nvSpPr>
          <p:cNvPr id="23555"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325" y="2038350"/>
            <a:ext cx="7559675" cy="4657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4</a:t>
            </a:r>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1368425"/>
            <a:ext cx="7559675" cy="5360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5</a:t>
            </a:r>
          </a:p>
        </p:txBody>
      </p:sp>
      <p:sp>
        <p:nvSpPr>
          <p:cNvPr id="25603"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560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0" y="1382713"/>
            <a:ext cx="7559675" cy="5313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6</a:t>
            </a:r>
          </a:p>
        </p:txBody>
      </p:sp>
      <p:sp>
        <p:nvSpPr>
          <p:cNvPr id="26627"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66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1439863"/>
            <a:ext cx="7658100" cy="5410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7</a:t>
            </a:r>
          </a:p>
        </p:txBody>
      </p:sp>
      <p:sp>
        <p:nvSpPr>
          <p:cNvPr id="27651"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368425"/>
            <a:ext cx="7559675" cy="5364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8</a:t>
            </a:r>
          </a:p>
        </p:txBody>
      </p:sp>
      <p:sp>
        <p:nvSpPr>
          <p:cNvPr id="28675" name="Rectangle 2"/>
          <p:cNvSpPr>
            <a:spLocks noGrp="1" noChangeArrowheads="1"/>
          </p:cNvSpPr>
          <p:nvPr>
            <p:ph type="subTitle" idx="4294967295"/>
          </p:nvPr>
        </p:nvSpPr>
        <p:spPr>
          <a:xfrm>
            <a:off x="503238" y="2713038"/>
            <a:ext cx="9072562" cy="4384675"/>
          </a:xfrm>
        </p:spPr>
        <p:txBody>
          <a:bodyPr tIns="0" anchor="ctr"/>
          <a:lstStyle/>
          <a:p>
            <a:pPr eaLnBrk="1"/>
            <a:endParaRPr lang="nl-NL" smtClean="0"/>
          </a:p>
        </p:txBody>
      </p:sp>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325" y="1439863"/>
            <a:ext cx="7559675" cy="532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Vraag 9</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1368425"/>
            <a:ext cx="7559675" cy="5327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solidFill>
                  <a:srgbClr val="FF0000"/>
                </a:solidFill>
              </a:rPr>
              <a:t>Rode draad opdracht:</a:t>
            </a:r>
            <a:r>
              <a:rPr lang="nl-NL" smtClean="0"/>
              <a:t/>
            </a:r>
            <a:br>
              <a:rPr lang="nl-NL" smtClean="0"/>
            </a:br>
            <a:r>
              <a:rPr lang="nl-NL" smtClean="0"/>
              <a:t>De levendigheid van jouw tuin</a:t>
            </a:r>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488" y="3481388"/>
            <a:ext cx="6937375" cy="3214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6" name="Text Box 5"/>
          <p:cNvSpPr txBox="1">
            <a:spLocks noChangeArrowheads="1"/>
          </p:cNvSpPr>
          <p:nvPr/>
        </p:nvSpPr>
        <p:spPr bwMode="auto">
          <a:xfrm>
            <a:off x="1439863" y="1800225"/>
            <a:ext cx="6983412" cy="110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2400" b="1" dirty="0">
                <a:solidFill>
                  <a:srgbClr val="000000"/>
                </a:solidFill>
              </a:rPr>
              <a:t>Casus</a:t>
            </a:r>
          </a:p>
          <a:p>
            <a:pPr eaLnBrk="1">
              <a:buClrTx/>
              <a:buFontTx/>
              <a:buNone/>
            </a:pPr>
            <a:r>
              <a:rPr lang="nl-NL" sz="2400" dirty="0">
                <a:solidFill>
                  <a:srgbClr val="000000"/>
                </a:solidFill>
              </a:rPr>
              <a:t>1) </a:t>
            </a:r>
            <a:r>
              <a:rPr lang="nl-NL" sz="2400" dirty="0" smtClean="0">
                <a:solidFill>
                  <a:srgbClr val="000000"/>
                </a:solidFill>
              </a:rPr>
              <a:t>Uitleg opdracht rode draad </a:t>
            </a:r>
            <a:endParaRPr lang="nl-NL" sz="2400" dirty="0">
              <a:solidFill>
                <a:srgbClr val="000000"/>
              </a:solidFill>
            </a:endParaRPr>
          </a:p>
          <a:p>
            <a:pPr eaLnBrk="1">
              <a:buClrTx/>
              <a:buFontTx/>
              <a:buNone/>
            </a:pPr>
            <a:r>
              <a:rPr lang="nl-NL" sz="2400" dirty="0">
                <a:solidFill>
                  <a:srgbClr val="000000"/>
                </a:solidFill>
              </a:rPr>
              <a:t>2) </a:t>
            </a:r>
            <a:r>
              <a:rPr lang="nl-NL" sz="2400" dirty="0" smtClean="0">
                <a:solidFill>
                  <a:srgbClr val="000000"/>
                </a:solidFill>
              </a:rPr>
              <a:t>Koppeling label</a:t>
            </a:r>
          </a:p>
          <a:p>
            <a:pPr eaLnBrk="1">
              <a:buClrTx/>
              <a:buFontTx/>
              <a:buNone/>
            </a:pPr>
            <a:endParaRPr lang="nl-NL"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Opzet van de cursus</a:t>
            </a:r>
          </a:p>
        </p:txBody>
      </p:sp>
      <p:sp>
        <p:nvSpPr>
          <p:cNvPr id="13315" name="Rectangle 2"/>
          <p:cNvSpPr>
            <a:spLocks noGrp="1" noChangeArrowheads="1"/>
          </p:cNvSpPr>
          <p:nvPr>
            <p:ph type="subTitle" idx="4294967295"/>
          </p:nvPr>
        </p:nvSpPr>
        <p:spPr>
          <a:xfrm>
            <a:off x="360363" y="1800225"/>
            <a:ext cx="9072562" cy="4384675"/>
          </a:xfrm>
        </p:spPr>
        <p:txBody>
          <a:bodyPr tIns="0" anchor="ctr"/>
          <a:lstStyle/>
          <a:p>
            <a:pPr marL="315913" indent="0" eaLnBrk="1">
              <a:spcAft>
                <a:spcPct val="0"/>
              </a:spcAft>
              <a:buFont typeface="Times New Roman" pitchFamily="16" charset="0"/>
              <a:buAutoNum type="arabicParen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8985250" algn="l"/>
              </a:tabLst>
            </a:pPr>
            <a:r>
              <a:rPr lang="nl-NL" sz="2400" smtClean="0"/>
              <a:t> Duur: 4 keer een dag van 8 uur;</a:t>
            </a:r>
          </a:p>
          <a:p>
            <a:pPr marL="315913" indent="0" eaLnBrk="1">
              <a:spcAft>
                <a:spcPct val="0"/>
              </a:spcAft>
              <a:buFont typeface="Times New Roman" pitchFamily="16" charset="0"/>
              <a:buAutoNum type="arabicParen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8985250" algn="l"/>
              </a:tabLst>
            </a:pPr>
            <a:r>
              <a:rPr lang="nl-NL" sz="2400" smtClean="0"/>
              <a:t> Beoordeling;</a:t>
            </a:r>
          </a:p>
          <a:p>
            <a:pPr marL="315913" indent="0" eaLnBrk="1">
              <a:spcAft>
                <a:spcPct val="0"/>
              </a:spcAft>
              <a:buFont typeface="Times New Roman" pitchFamily="16" charset="0"/>
              <a:buAutoNum type="arabicParenR"/>
              <a:tabLst>
                <a:tab pos="315913" algn="l"/>
                <a:tab pos="420688" algn="l"/>
                <a:tab pos="869950" algn="l"/>
                <a:tab pos="1319213" algn="l"/>
                <a:tab pos="1768475" algn="l"/>
                <a:tab pos="2217738" algn="l"/>
                <a:tab pos="2667000" algn="l"/>
                <a:tab pos="3116263" algn="l"/>
                <a:tab pos="3565525" algn="l"/>
                <a:tab pos="4014788" algn="l"/>
                <a:tab pos="4464050" algn="l"/>
                <a:tab pos="4913313" algn="l"/>
                <a:tab pos="5362575" algn="l"/>
                <a:tab pos="5811838" algn="l"/>
                <a:tab pos="6261100" algn="l"/>
                <a:tab pos="6710363" algn="l"/>
                <a:tab pos="7159625" algn="l"/>
                <a:tab pos="7608888" algn="l"/>
                <a:tab pos="8058150" algn="l"/>
                <a:tab pos="8507413" algn="l"/>
                <a:tab pos="8956675" algn="l"/>
                <a:tab pos="8985250" algn="l"/>
              </a:tabLst>
            </a:pPr>
            <a:r>
              <a:rPr lang="nl-NL" sz="2400" smtClean="0"/>
              <a:t> Bij voldoende beoordeling krijgt de cursist een branchegericht certificaat ‘de levende tuin’. </a:t>
            </a: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De bodem</a:t>
            </a:r>
          </a:p>
        </p:txBody>
      </p:sp>
      <p:sp>
        <p:nvSpPr>
          <p:cNvPr id="31747" name="Rectangle 2"/>
          <p:cNvSpPr>
            <a:spLocks noGrp="1" noChangeArrowheads="1"/>
          </p:cNvSpPr>
          <p:nvPr>
            <p:ph type="subTitle" idx="4294967295"/>
          </p:nvPr>
        </p:nvSpPr>
        <p:spPr>
          <a:xfrm>
            <a:off x="503238" y="2001838"/>
            <a:ext cx="9072562" cy="4384675"/>
          </a:xfrm>
        </p:spPr>
        <p:txBody>
          <a:bodyPr tIns="0" anchor="ctr"/>
          <a:lstStyle/>
          <a:p>
            <a:pPr marL="341313" indent="0" eaLnBrk="1">
              <a:spcAft>
                <a:spcPct val="0"/>
              </a:spcAft>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Lst>
            </a:pPr>
            <a:r>
              <a:rPr lang="nl-NL" sz="2400" dirty="0" smtClean="0"/>
              <a:t>Tonen VHG film: De levende </a:t>
            </a:r>
            <a:r>
              <a:rPr lang="nl-NL" sz="2400" dirty="0" err="1" smtClean="0"/>
              <a:t>tuin_Thema</a:t>
            </a:r>
            <a:r>
              <a:rPr lang="nl-NL" sz="2400" dirty="0" smtClean="0"/>
              <a:t> Bodem</a:t>
            </a:r>
          </a:p>
          <a:p>
            <a:pPr marL="341313" indent="0" eaLnBrk="1">
              <a:spcAft>
                <a:spcPct val="0"/>
              </a:spcAft>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Lst>
            </a:pPr>
            <a:endParaRPr lang="nl-NL" sz="2400" dirty="0" smtClean="0"/>
          </a:p>
          <a:p>
            <a:pPr marL="341313" indent="0" eaLnBrk="1">
              <a:spcAft>
                <a:spcPct val="0"/>
              </a:spcAft>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Lst>
            </a:pPr>
            <a:r>
              <a:rPr lang="nl-NL" sz="2400" dirty="0" smtClean="0">
                <a:solidFill>
                  <a:schemeClr val="tx1"/>
                </a:solidFill>
                <a:hlinkClick r:id="rId3"/>
              </a:rPr>
              <a:t>http://www.youtube.com/watch?v=cpBkw4E9Kb0</a:t>
            </a:r>
            <a:endParaRPr lang="nl-NL" sz="2400" dirty="0" smtClean="0">
              <a:solidFill>
                <a:schemeClr val="tx1"/>
              </a:solidFill>
            </a:endParaRPr>
          </a:p>
        </p:txBody>
      </p:sp>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4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De bodem in de levende tuin</a:t>
            </a:r>
          </a:p>
        </p:txBody>
      </p:sp>
      <p:sp>
        <p:nvSpPr>
          <p:cNvPr id="32771" name="Rectangle 2"/>
          <p:cNvSpPr>
            <a:spLocks noGrp="1" noChangeArrowheads="1"/>
          </p:cNvSpPr>
          <p:nvPr>
            <p:ph type="subTitle" idx="4294967295"/>
          </p:nvPr>
        </p:nvSpPr>
        <p:spPr>
          <a:xfrm>
            <a:off x="503238" y="2382838"/>
            <a:ext cx="9577387" cy="2873375"/>
          </a:xfrm>
        </p:spPr>
        <p:txBody>
          <a:bodyPr tIns="0" anchor="ctr"/>
          <a:lstStyle/>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 pos="9434513" algn="l"/>
              </a:tabLst>
            </a:pPr>
            <a:r>
              <a:rPr lang="nl-NL" sz="2400" smtClean="0"/>
              <a:t> Is er voldoende organisch materiaal?</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 pos="9434513" algn="l"/>
              </a:tabLst>
            </a:pPr>
            <a:r>
              <a:rPr lang="nl-NL" sz="2400" smtClean="0"/>
              <a:t> Is er voldoende bodemleven? </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 pos="9434513" algn="l"/>
              </a:tabLst>
            </a:pPr>
            <a:r>
              <a:rPr lang="nl-NL" sz="2400" smtClean="0"/>
              <a:t> Kan voldoende hemelwater in de bodem infiltreren? </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 pos="9434513" algn="l"/>
              </a:tabLst>
            </a:pPr>
            <a:r>
              <a:rPr lang="nl-NL" sz="2400" smtClean="0"/>
              <a:t> Zijn maatregelen genomen om bodemerosie te voorkomen? </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 pos="9434513" algn="l"/>
              </a:tabLst>
            </a:pPr>
            <a:r>
              <a:rPr lang="nl-NL" sz="2400" smtClean="0"/>
              <a:t> Is de bodem van goede kwaliteit qua structuur en textuur?</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 pos="9434513" algn="l"/>
              </a:tabLst>
            </a:pPr>
            <a:r>
              <a:rPr lang="nl-NL" sz="2400" smtClean="0"/>
              <a:t> Kan worden afgezien van toepassing van kunstmest? </a:t>
            </a:r>
          </a:p>
        </p:txBody>
      </p:sp>
      <p:pic>
        <p:nvPicPr>
          <p:cNvPr id="3277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Bodem is ook leven!</a:t>
            </a:r>
          </a:p>
        </p:txBody>
      </p:sp>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2592388"/>
            <a:ext cx="3635375" cy="244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9450" y="233997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De bodem</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1511300"/>
            <a:ext cx="3600450" cy="326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4895850"/>
            <a:ext cx="3600450" cy="2393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1511300"/>
            <a:ext cx="3600450" cy="357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8150" y="4889500"/>
            <a:ext cx="3600450" cy="2401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Dit is ook bodem!</a:t>
            </a:r>
          </a:p>
        </p:txBody>
      </p:sp>
      <p:pic>
        <p:nvPicPr>
          <p:cNvPr id="358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50" y="4643438"/>
            <a:ext cx="2232025"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600" y="1547813"/>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600" y="4668838"/>
            <a:ext cx="3600450" cy="2386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213" y="1919288"/>
            <a:ext cx="3600450" cy="240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Zuinig zijn op onze bodem, wereldwijd!</a:t>
            </a:r>
            <a:endParaRPr lang="nl-NL" dirty="0"/>
          </a:p>
        </p:txBody>
      </p:sp>
      <p:sp>
        <p:nvSpPr>
          <p:cNvPr id="3" name="Rechthoek 2"/>
          <p:cNvSpPr/>
          <p:nvPr/>
        </p:nvSpPr>
        <p:spPr>
          <a:xfrm>
            <a:off x="2664048" y="5436021"/>
            <a:ext cx="5038725" cy="607602"/>
          </a:xfrm>
          <a:prstGeom prst="rect">
            <a:avLst/>
          </a:prstGeom>
        </p:spPr>
        <p:txBody>
          <a:bodyPr>
            <a:spAutoFit/>
          </a:bodyPr>
          <a:lstStyle/>
          <a:p>
            <a:r>
              <a:rPr lang="nl-NL" u="sng" dirty="0">
                <a:hlinkClick r:id="rId3"/>
              </a:rPr>
              <a:t>http://keuringsdienstvanwaarde.kro.nl/seizoenen/2014/afleveringen/16-01-2014</a:t>
            </a:r>
            <a:endParaRPr lang="nl-NL"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596" y="1712906"/>
            <a:ext cx="599762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8789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Casus bodem</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9" name="Text Box 4"/>
          <p:cNvSpPr txBox="1">
            <a:spLocks noChangeArrowheads="1"/>
          </p:cNvSpPr>
          <p:nvPr/>
        </p:nvSpPr>
        <p:spPr bwMode="auto">
          <a:xfrm>
            <a:off x="287338" y="2220913"/>
            <a:ext cx="9288462" cy="340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9pPr>
          </a:lstStyle>
          <a:p>
            <a:pPr eaLnBrk="1">
              <a:buClrTx/>
              <a:buFontTx/>
              <a:buNone/>
            </a:pPr>
            <a:endParaRPr lang="nl-NL" sz="2400">
              <a:solidFill>
                <a:srgbClr val="000000"/>
              </a:solidFill>
            </a:endParaRPr>
          </a:p>
          <a:p>
            <a:pPr eaLnBrk="1">
              <a:buClrTx/>
              <a:buFontTx/>
              <a:buNone/>
            </a:pPr>
            <a:endParaRPr lang="nl-NL" sz="2400">
              <a:solidFill>
                <a:srgbClr val="000000"/>
              </a:solidFill>
            </a:endParaRPr>
          </a:p>
        </p:txBody>
      </p:sp>
      <p:pic>
        <p:nvPicPr>
          <p:cNvPr id="368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2757488"/>
            <a:ext cx="3600450" cy="2643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71" name="Text Box 6"/>
          <p:cNvSpPr txBox="1">
            <a:spLocks noChangeArrowheads="1"/>
          </p:cNvSpPr>
          <p:nvPr/>
        </p:nvSpPr>
        <p:spPr bwMode="auto">
          <a:xfrm>
            <a:off x="5688013" y="3649663"/>
            <a:ext cx="3959225" cy="814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2400">
                <a:solidFill>
                  <a:srgbClr val="000000"/>
                </a:solidFill>
              </a:rPr>
              <a:t>Hoe toepassing van kunstmest te voorkomen?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Verharding</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158432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 y="4392613"/>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4050" y="158432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050" y="4392613"/>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Verharding: Materialen</a:t>
            </a:r>
          </a:p>
        </p:txBody>
      </p:sp>
      <p:pic>
        <p:nvPicPr>
          <p:cNvPr id="38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 y="2519363"/>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113" y="255587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Plensbuien nemen toe!</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941" name="Picture 4"/>
          <p:cNvPicPr>
            <a:picLocks noChangeAspect="1" noChangeArrowheads="1"/>
          </p:cNvPicPr>
          <p:nvPr/>
        </p:nvPicPr>
        <p:blipFill>
          <a:blip r:embed="rId5">
            <a:extLst>
              <a:ext uri="{28A0092B-C50C-407E-A947-70E740481C1C}">
                <a14:useLocalDpi xmlns:a14="http://schemas.microsoft.com/office/drawing/2010/main" val="0"/>
              </a:ext>
            </a:extLst>
          </a:blip>
          <a:srcRect l="39832" b="25043"/>
          <a:stretch>
            <a:fillRect/>
          </a:stretch>
        </p:blipFill>
        <p:spPr bwMode="auto">
          <a:xfrm>
            <a:off x="1295400" y="1584325"/>
            <a:ext cx="7199313" cy="5168900"/>
          </a:xfrm>
          <a:prstGeom prst="rect">
            <a:avLst/>
          </a:prstGeom>
          <a:noFill/>
          <a:ln>
            <a:noFill/>
          </a:ln>
          <a:effectLst/>
          <a:extLst>
            <a:ext uri="{909E8E84-426E-40DD-AFC4-6F175D3DCCD1}">
              <a14:hiddenFill xmlns:a14="http://schemas.microsoft.com/office/drawing/2010/main">
                <a:blipFill dpi="0" rotWithShape="0">
                  <a:blip/>
                  <a:srcRect l="39832" b="25043"/>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Doel van de cursus</a:t>
            </a:r>
          </a:p>
        </p:txBody>
      </p:sp>
      <p:sp>
        <p:nvSpPr>
          <p:cNvPr id="14339" name="Rectangle 2"/>
          <p:cNvSpPr>
            <a:spLocks noGrp="1" noChangeArrowheads="1"/>
          </p:cNvSpPr>
          <p:nvPr>
            <p:ph type="subTitle" idx="4294967295"/>
          </p:nvPr>
        </p:nvSpPr>
        <p:spPr>
          <a:xfrm>
            <a:off x="503238" y="2001838"/>
            <a:ext cx="9072562" cy="4384675"/>
          </a:xfrm>
        </p:spPr>
        <p:txBody>
          <a:bodyPr tIns="0" anchor="ctr"/>
          <a:lstStyle/>
          <a:p>
            <a:pPr marL="0" indent="0" eaLnBrk="1">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nl-NL" sz="2400" smtClean="0"/>
              <a:t>Rondom 'De levende tuin'</a:t>
            </a:r>
          </a:p>
          <a:p>
            <a:pPr marL="0" indent="0" eaLnBrk="1">
              <a:spcAft>
                <a:spcPct val="0"/>
              </a:spcAft>
              <a:buClrTx/>
              <a:buFontTx/>
              <a:buNone/>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endParaRPr lang="nl-NL" sz="2400" smtClean="0"/>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nl-NL" sz="2400" smtClean="0"/>
              <a:t> Vergroting van de bewustwording van de baten van de levende tuin;</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nl-NL" sz="2400" smtClean="0"/>
              <a:t> Vergroting van de handelingsbekwaamheid om een levende tuin aan te leggen en in stand te houden;</a:t>
            </a:r>
          </a:p>
          <a:p>
            <a:pPr marL="0" indent="0" eaLnBrk="1">
              <a:spcAft>
                <a:spcPct val="0"/>
              </a:spcAft>
              <a:buFont typeface="Times New Roman" pitchFamily="16" charset="0"/>
              <a:buAutoNum type="arabicParenR"/>
              <a:tabLst>
                <a:tab pos="0" algn="l"/>
                <a:tab pos="104775" algn="l"/>
                <a:tab pos="554038" algn="l"/>
                <a:tab pos="1003300" algn="l"/>
                <a:tab pos="1452563" algn="l"/>
                <a:tab pos="1901825" algn="l"/>
                <a:tab pos="2351088" algn="l"/>
                <a:tab pos="2800350" algn="l"/>
                <a:tab pos="3249613" algn="l"/>
                <a:tab pos="3698875" algn="l"/>
                <a:tab pos="4148138" algn="l"/>
                <a:tab pos="4597400" algn="l"/>
                <a:tab pos="5046663" algn="l"/>
                <a:tab pos="5495925" algn="l"/>
                <a:tab pos="5945188" algn="l"/>
                <a:tab pos="6394450" algn="l"/>
                <a:tab pos="6843713" algn="l"/>
                <a:tab pos="7292975" algn="l"/>
                <a:tab pos="7742238" algn="l"/>
                <a:tab pos="8191500" algn="l"/>
                <a:tab pos="8640763" algn="l"/>
                <a:tab pos="8985250" algn="l"/>
              </a:tabLst>
            </a:pPr>
            <a:r>
              <a:rPr lang="nl-NL" sz="2400" smtClean="0"/>
              <a:t> In staat zijn om de baten van de levende tuin te communiceren met de klant. </a:t>
            </a:r>
          </a:p>
        </p:txBody>
      </p:sp>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Verwerking van hemelwater</a:t>
            </a: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5" name="Picture 4"/>
          <p:cNvPicPr>
            <a:picLocks noChangeAspect="1" noChangeArrowheads="1"/>
          </p:cNvPicPr>
          <p:nvPr/>
        </p:nvPicPr>
        <p:blipFill>
          <a:blip r:embed="rId5">
            <a:extLst>
              <a:ext uri="{28A0092B-C50C-407E-A947-70E740481C1C}">
                <a14:useLocalDpi xmlns:a14="http://schemas.microsoft.com/office/drawing/2010/main" val="0"/>
              </a:ext>
            </a:extLst>
          </a:blip>
          <a:srcRect b="15009"/>
          <a:stretch>
            <a:fillRect/>
          </a:stretch>
        </p:blipFill>
        <p:spPr bwMode="auto">
          <a:xfrm>
            <a:off x="1800225" y="1439863"/>
            <a:ext cx="6480175" cy="5497512"/>
          </a:xfrm>
          <a:prstGeom prst="rect">
            <a:avLst/>
          </a:prstGeom>
          <a:noFill/>
          <a:ln>
            <a:noFill/>
          </a:ln>
          <a:effectLst/>
          <a:extLst>
            <a:ext uri="{909E8E84-426E-40DD-AFC4-6F175D3DCCD1}">
              <a14:hiddenFill xmlns:a14="http://schemas.microsoft.com/office/drawing/2010/main">
                <a:blipFill dpi="0" rotWithShape="0">
                  <a:blip/>
                  <a:srcRect b="15009"/>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Verwerking hemelwater in de tuin</a:t>
            </a: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550" y="1368425"/>
            <a:ext cx="6997700" cy="5400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Casus verharding</a:t>
            </a:r>
          </a:p>
        </p:txBody>
      </p:sp>
      <p:pic>
        <p:nvPicPr>
          <p:cNvPr id="430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30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3" name="Text Box 4"/>
          <p:cNvSpPr txBox="1">
            <a:spLocks noChangeArrowheads="1"/>
          </p:cNvSpPr>
          <p:nvPr/>
        </p:nvSpPr>
        <p:spPr bwMode="auto">
          <a:xfrm>
            <a:off x="576263" y="3168650"/>
            <a:ext cx="9072562" cy="263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Arial" charset="0"/>
                <a:ea typeface="Microsoft YaHei" charset="-122"/>
              </a:defRPr>
            </a:lvl9pPr>
          </a:lstStyle>
          <a:p>
            <a:pPr eaLnBrk="1">
              <a:buClrTx/>
              <a:buFontTx/>
              <a:buNone/>
            </a:pPr>
            <a:r>
              <a:rPr lang="nl-NL" sz="2400" b="1">
                <a:solidFill>
                  <a:srgbClr val="000000"/>
                </a:solidFill>
              </a:rPr>
              <a:t>Casus</a:t>
            </a:r>
          </a:p>
          <a:p>
            <a:pPr eaLnBrk="1">
              <a:buClrTx/>
              <a:buFontTx/>
              <a:buNone/>
            </a:pPr>
            <a:endParaRPr lang="nl-NL">
              <a:solidFill>
                <a:srgbClr val="000000"/>
              </a:solidFill>
            </a:endParaRPr>
          </a:p>
          <a:p>
            <a:pPr eaLnBrk="1">
              <a:buClrTx/>
              <a:buFontTx/>
              <a:buNone/>
            </a:pPr>
            <a:r>
              <a:rPr lang="nl-NL" sz="2400">
                <a:solidFill>
                  <a:srgbClr val="000000"/>
                </a:solidFill>
              </a:rPr>
              <a:t>1) Maak een tekening/schets van een simpele tuin met maximaal 20% verharding;</a:t>
            </a:r>
          </a:p>
          <a:p>
            <a:pPr eaLnBrk="1">
              <a:buClrTx/>
              <a:buFontTx/>
              <a:buNone/>
            </a:pPr>
            <a:r>
              <a:rPr lang="nl-NL" sz="2400">
                <a:solidFill>
                  <a:srgbClr val="000000"/>
                </a:solidFill>
              </a:rPr>
              <a:t>2) Waterdoorlatendheid van verschillende soorten verharding.</a:t>
            </a:r>
          </a:p>
          <a:p>
            <a:pPr eaLnBrk="1">
              <a:buClrTx/>
              <a:buFontTx/>
              <a:buNone/>
            </a:pPr>
            <a:endParaRPr lang="nl-NL">
              <a:solidFill>
                <a:srgbClr val="000000"/>
              </a:solidFill>
            </a:endParaRPr>
          </a:p>
          <a:p>
            <a:pPr eaLnBrk="1">
              <a:buClrTx/>
              <a:buFontTx/>
              <a:buNone/>
            </a:pPr>
            <a:endParaRPr lang="nl-NL">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De vijver</a:t>
            </a:r>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63" y="1584325"/>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8" name="Picture 5"/>
          <p:cNvPicPr>
            <a:picLocks noChangeAspect="1" noChangeArrowheads="1"/>
          </p:cNvPicPr>
          <p:nvPr/>
        </p:nvPicPr>
        <p:blipFill>
          <a:blip r:embed="rId6">
            <a:extLst>
              <a:ext uri="{28A0092B-C50C-407E-A947-70E740481C1C}">
                <a14:useLocalDpi xmlns:a14="http://schemas.microsoft.com/office/drawing/2010/main" val="0"/>
              </a:ext>
            </a:extLst>
          </a:blip>
          <a:srcRect t="15063"/>
          <a:stretch>
            <a:fillRect/>
          </a:stretch>
        </p:blipFill>
        <p:spPr bwMode="auto">
          <a:xfrm>
            <a:off x="4679950" y="1584325"/>
            <a:ext cx="3600450" cy="2709863"/>
          </a:xfrm>
          <a:prstGeom prst="rect">
            <a:avLst/>
          </a:prstGeom>
          <a:noFill/>
          <a:ln>
            <a:noFill/>
          </a:ln>
          <a:effectLst/>
          <a:extLst>
            <a:ext uri="{909E8E84-426E-40DD-AFC4-6F175D3DCCD1}">
              <a14:hiddenFill xmlns:a14="http://schemas.microsoft.com/office/drawing/2010/main">
                <a:blipFill dpi="0" rotWithShape="0">
                  <a:blip/>
                  <a:srcRect t="15063"/>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163" y="4500563"/>
            <a:ext cx="3600450"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4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4775" y="4500563"/>
            <a:ext cx="1698625"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Casus: Vijver voor de levende tuin</a:t>
            </a: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1" name="Text Box 4"/>
          <p:cNvSpPr txBox="1">
            <a:spLocks noChangeArrowheads="1"/>
          </p:cNvSpPr>
          <p:nvPr/>
        </p:nvSpPr>
        <p:spPr bwMode="auto">
          <a:xfrm>
            <a:off x="792163" y="2681288"/>
            <a:ext cx="8351837" cy="214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eaLnBrk="1">
              <a:buClrTx/>
              <a:buFontTx/>
              <a:buNone/>
            </a:pPr>
            <a:r>
              <a:rPr lang="nl-NL" sz="2400" b="1" dirty="0">
                <a:solidFill>
                  <a:srgbClr val="000000"/>
                </a:solidFill>
              </a:rPr>
              <a:t>Casus:</a:t>
            </a:r>
          </a:p>
          <a:p>
            <a:pPr eaLnBrk="1">
              <a:buClrTx/>
              <a:buFontTx/>
              <a:buNone/>
            </a:pPr>
            <a:endParaRPr lang="nl-NL" sz="2400" dirty="0">
              <a:solidFill>
                <a:srgbClr val="000000"/>
              </a:solidFill>
            </a:endParaRPr>
          </a:p>
          <a:p>
            <a:pPr eaLnBrk="1">
              <a:buClrTx/>
              <a:buFontTx/>
              <a:buNone/>
            </a:pPr>
            <a:r>
              <a:rPr lang="nl-NL" sz="2400" dirty="0">
                <a:solidFill>
                  <a:srgbClr val="000000"/>
                </a:solidFill>
              </a:rPr>
              <a:t>De opdracht: ontwerp een vijver die bijdraagt aan de verplichte verwerking van het hemelwater op het perceel en die tevens meerwaarde heeft voor de levende tuin</a:t>
            </a:r>
            <a:r>
              <a:rPr lang="nl-NL" sz="2400" dirty="0" smtClean="0">
                <a:solidFill>
                  <a:srgbClr val="000000"/>
                </a:solidFill>
              </a:rPr>
              <a:t>.</a:t>
            </a:r>
          </a:p>
          <a:p>
            <a:pPr eaLnBrk="1">
              <a:buClrTx/>
              <a:buFontTx/>
              <a:buNone/>
            </a:pPr>
            <a:endParaRPr lang="nl-NL" sz="2400" dirty="0">
              <a:solidFill>
                <a:srgbClr val="000000"/>
              </a:solidFill>
            </a:endParaRPr>
          </a:p>
          <a:p>
            <a:pPr eaLnBrk="1">
              <a:buClrTx/>
              <a:buFontTx/>
              <a:buNone/>
            </a:pPr>
            <a:r>
              <a:rPr lang="nl-NL" sz="2400" dirty="0" smtClean="0">
                <a:solidFill>
                  <a:srgbClr val="000000"/>
                </a:solidFill>
              </a:rPr>
              <a:t>Ga ervan uit dat de grootte van de vijver groter of gelijk moet zijn aan de hoeveelheid neerslag die per jaar op de kavel valt. </a:t>
            </a:r>
            <a:endParaRPr lang="nl-NL" sz="24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Gegevens: Gemiddelde neerslag</a:t>
            </a:r>
            <a:endParaRPr lang="nl-NL" dirty="0"/>
          </a:p>
        </p:txBody>
      </p:sp>
      <p:pic>
        <p:nvPicPr>
          <p:cNvPr id="3" name="Afbeelding 2"/>
          <p:cNvPicPr>
            <a:picLocks noChangeAspect="1"/>
          </p:cNvPicPr>
          <p:nvPr/>
        </p:nvPicPr>
        <p:blipFill rotWithShape="1">
          <a:blip r:embed="rId3"/>
          <a:srcRect l="16794" t="782" r="17347"/>
          <a:stretch/>
        </p:blipFill>
        <p:spPr>
          <a:xfrm>
            <a:off x="1727944" y="1547589"/>
            <a:ext cx="6953683" cy="5889848"/>
          </a:xfrm>
          <a:prstGeom prst="rect">
            <a:avLst/>
          </a:prstGeom>
        </p:spPr>
      </p:pic>
    </p:spTree>
    <p:extLst>
      <p:ext uri="{BB962C8B-B14F-4D97-AF65-F5344CB8AC3E}">
        <p14:creationId xmlns:p14="http://schemas.microsoft.com/office/powerpoint/2010/main" val="20081130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Gegevens: Kavel 37x27 m  </a:t>
            </a:r>
            <a:endParaRPr lang="nl-NL" dirty="0"/>
          </a:p>
        </p:txBody>
      </p:sp>
      <p:pic>
        <p:nvPicPr>
          <p:cNvPr id="4" name="Afbeelding 3"/>
          <p:cNvPicPr>
            <a:picLocks noChangeAspect="1"/>
          </p:cNvPicPr>
          <p:nvPr/>
        </p:nvPicPr>
        <p:blipFill>
          <a:blip r:embed="rId2"/>
          <a:stretch>
            <a:fillRect/>
          </a:stretch>
        </p:blipFill>
        <p:spPr>
          <a:xfrm>
            <a:off x="1992312" y="1493837"/>
            <a:ext cx="6096000" cy="4572000"/>
          </a:xfrm>
          <a:prstGeom prst="rect">
            <a:avLst/>
          </a:prstGeom>
        </p:spPr>
      </p:pic>
    </p:spTree>
    <p:extLst>
      <p:ext uri="{BB962C8B-B14F-4D97-AF65-F5344CB8AC3E}">
        <p14:creationId xmlns:p14="http://schemas.microsoft.com/office/powerpoint/2010/main" val="2831795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Gegevens: pand 20 x 10 m</a:t>
            </a:r>
            <a:endParaRPr lang="nl-NL" dirty="0"/>
          </a:p>
        </p:txBody>
      </p:sp>
      <p:pic>
        <p:nvPicPr>
          <p:cNvPr id="5" name="Afbeelding 4"/>
          <p:cNvPicPr>
            <a:picLocks noChangeAspect="1"/>
          </p:cNvPicPr>
          <p:nvPr/>
        </p:nvPicPr>
        <p:blipFill>
          <a:blip r:embed="rId2"/>
          <a:stretch>
            <a:fillRect/>
          </a:stretch>
        </p:blipFill>
        <p:spPr>
          <a:xfrm>
            <a:off x="1992312" y="1493837"/>
            <a:ext cx="6096000" cy="4572000"/>
          </a:xfrm>
          <a:prstGeom prst="rect">
            <a:avLst/>
          </a:prstGeom>
        </p:spPr>
      </p:pic>
    </p:spTree>
    <p:extLst>
      <p:ext uri="{BB962C8B-B14F-4D97-AF65-F5344CB8AC3E}">
        <p14:creationId xmlns:p14="http://schemas.microsoft.com/office/powerpoint/2010/main" val="1253005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Bespreking casus vijver</a:t>
            </a: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0225" y="1462088"/>
            <a:ext cx="5759450" cy="5810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1.6</a:t>
            </a:r>
            <a:endParaRPr lang="nl-NL" dirty="0"/>
          </a:p>
        </p:txBody>
      </p:sp>
      <p:sp>
        <p:nvSpPr>
          <p:cNvPr id="3" name="Rechthoek 2"/>
          <p:cNvSpPr/>
          <p:nvPr/>
        </p:nvSpPr>
        <p:spPr>
          <a:xfrm>
            <a:off x="2520950" y="2703133"/>
            <a:ext cx="5038725" cy="2153410"/>
          </a:xfrm>
          <a:prstGeom prst="rect">
            <a:avLst/>
          </a:prstGeom>
        </p:spPr>
        <p:txBody>
          <a:bodyPr>
            <a:spAutoFit/>
          </a:bodyPr>
          <a:lstStyle/>
          <a:p>
            <a:r>
              <a:rPr lang="nl-NL" dirty="0"/>
              <a:t>Casus 1.6 </a:t>
            </a:r>
          </a:p>
          <a:p>
            <a:r>
              <a:rPr lang="nl-NL" dirty="0"/>
              <a:t>Excursies en gastlessen, voorbereiding.</a:t>
            </a:r>
          </a:p>
          <a:p>
            <a:endParaRPr lang="nl-NL" dirty="0"/>
          </a:p>
          <a:p>
            <a:r>
              <a:rPr lang="nl-NL" dirty="0"/>
              <a:t>Om je kennis over de Levende Tuin te verbreden is het belangrijk om buiten school te kijken hoe de theorie in praktijk wordt gebracht. We gaan daarom op excursie en vragen deskundigen om een gastles te geven .</a:t>
            </a:r>
          </a:p>
        </p:txBody>
      </p:sp>
      <p:pic>
        <p:nvPicPr>
          <p:cNvPr id="5" name="Afbeelding 4"/>
          <p:cNvPicPr>
            <a:picLocks noChangeAspect="1"/>
          </p:cNvPicPr>
          <p:nvPr/>
        </p:nvPicPr>
        <p:blipFill>
          <a:blip r:embed="rId2"/>
          <a:stretch>
            <a:fillRect/>
          </a:stretch>
        </p:blipFill>
        <p:spPr>
          <a:xfrm>
            <a:off x="647824" y="2097441"/>
            <a:ext cx="9142147" cy="3364793"/>
          </a:xfrm>
          <a:prstGeom prst="rect">
            <a:avLst/>
          </a:prstGeom>
        </p:spPr>
      </p:pic>
    </p:spTree>
    <p:extLst>
      <p:ext uri="{BB962C8B-B14F-4D97-AF65-F5344CB8AC3E}">
        <p14:creationId xmlns:p14="http://schemas.microsoft.com/office/powerpoint/2010/main" val="3045216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Traject van 'De levende tuin'</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8" y="2805113"/>
            <a:ext cx="2879725" cy="3100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2613" y="1905000"/>
            <a:ext cx="2879725" cy="4071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0" name="Text Box 6"/>
          <p:cNvSpPr txBox="1">
            <a:spLocks noChangeArrowheads="1"/>
          </p:cNvSpPr>
          <p:nvPr/>
        </p:nvSpPr>
        <p:spPr bwMode="auto">
          <a:xfrm>
            <a:off x="1150938" y="6323013"/>
            <a:ext cx="1800225" cy="37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defRPr/>
            </a:pPr>
            <a:r>
              <a:rPr lang="nl-NL" sz="2600" smtClean="0">
                <a:effectLst>
                  <a:outerShdw blurRad="38100" dist="38100" dir="2700000" algn="tl">
                    <a:srgbClr val="C0C0C0"/>
                  </a:outerShdw>
                </a:effectLst>
              </a:rPr>
              <a:t>Kennis</a:t>
            </a:r>
          </a:p>
        </p:txBody>
      </p:sp>
      <p:sp>
        <p:nvSpPr>
          <p:cNvPr id="16391" name="Text Box 7"/>
          <p:cNvSpPr txBox="1">
            <a:spLocks noChangeArrowheads="1"/>
          </p:cNvSpPr>
          <p:nvPr/>
        </p:nvSpPr>
        <p:spPr bwMode="auto">
          <a:xfrm>
            <a:off x="4679950" y="6335713"/>
            <a:ext cx="2447925" cy="15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defRPr/>
            </a:pPr>
            <a:r>
              <a:rPr lang="nl-NL" sz="2600" smtClean="0">
                <a:effectLst>
                  <a:outerShdw blurRad="38100" dist="38100" dir="2700000" algn="tl">
                    <a:srgbClr val="C0C0C0"/>
                  </a:outerShdw>
                </a:effectLst>
              </a:rPr>
              <a:t>Kunde</a:t>
            </a:r>
          </a:p>
        </p:txBody>
      </p:sp>
      <p:sp>
        <p:nvSpPr>
          <p:cNvPr id="16392" name="Text Box 8"/>
          <p:cNvSpPr txBox="1">
            <a:spLocks noChangeArrowheads="1"/>
          </p:cNvSpPr>
          <p:nvPr/>
        </p:nvSpPr>
        <p:spPr bwMode="auto">
          <a:xfrm>
            <a:off x="8496300" y="4103688"/>
            <a:ext cx="1655763" cy="373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icrosoft YaHei" charset="-122"/>
              </a:defRPr>
            </a:lvl9pPr>
          </a:lstStyle>
          <a:p>
            <a:pPr>
              <a:buClrTx/>
              <a:buFontTx/>
              <a:buNone/>
              <a:defRPr/>
            </a:pPr>
            <a:r>
              <a:rPr lang="nl-NL" sz="2600" b="1" smtClean="0">
                <a:effectLst>
                  <a:outerShdw blurRad="38100" dist="38100" dir="2700000" algn="tl">
                    <a:srgbClr val="C0C0C0"/>
                  </a:outerShdw>
                </a:effectLst>
              </a:rPr>
              <a:t>Leren</a:t>
            </a:r>
          </a:p>
        </p:txBody>
      </p:sp>
      <p:sp>
        <p:nvSpPr>
          <p:cNvPr id="15370" name="AutoShape 9"/>
          <p:cNvSpPr>
            <a:spLocks noChangeArrowheads="1"/>
          </p:cNvSpPr>
          <p:nvPr/>
        </p:nvSpPr>
        <p:spPr bwMode="auto">
          <a:xfrm>
            <a:off x="3527425" y="4176713"/>
            <a:ext cx="647700" cy="360362"/>
          </a:xfrm>
          <a:prstGeom prst="rightArrow">
            <a:avLst>
              <a:gd name="adj1" fmla="val 50000"/>
              <a:gd name="adj2" fmla="val 44934"/>
            </a:avLst>
          </a:prstGeom>
          <a:solidFill>
            <a:srgbClr val="008000"/>
          </a:solidFill>
          <a:ln w="9360">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
        <p:nvSpPr>
          <p:cNvPr id="15371" name="AutoShape 10"/>
          <p:cNvSpPr>
            <a:spLocks noChangeArrowheads="1"/>
          </p:cNvSpPr>
          <p:nvPr/>
        </p:nvSpPr>
        <p:spPr bwMode="auto">
          <a:xfrm>
            <a:off x="7632700" y="4176713"/>
            <a:ext cx="647700" cy="360362"/>
          </a:xfrm>
          <a:prstGeom prst="rightArrow">
            <a:avLst>
              <a:gd name="adj1" fmla="val 50000"/>
              <a:gd name="adj2" fmla="val 44934"/>
            </a:avLst>
          </a:prstGeom>
          <a:solidFill>
            <a:srgbClr val="008000"/>
          </a:solidFill>
          <a:ln w="9360">
            <a:solidFill>
              <a:srgbClr val="3465A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1.7 Hoeveel water kan zand vasthouden?</a:t>
            </a:r>
            <a:endParaRPr lang="nl-NL" dirty="0"/>
          </a:p>
        </p:txBody>
      </p:sp>
      <p:pic>
        <p:nvPicPr>
          <p:cNvPr id="3" name="Afbeelding 2"/>
          <p:cNvPicPr>
            <a:picLocks noChangeAspect="1"/>
          </p:cNvPicPr>
          <p:nvPr/>
        </p:nvPicPr>
        <p:blipFill>
          <a:blip r:embed="rId2"/>
          <a:stretch>
            <a:fillRect/>
          </a:stretch>
        </p:blipFill>
        <p:spPr>
          <a:xfrm>
            <a:off x="1511920" y="1763613"/>
            <a:ext cx="7650890" cy="6155054"/>
          </a:xfrm>
          <a:prstGeom prst="rect">
            <a:avLst/>
          </a:prstGeom>
        </p:spPr>
      </p:pic>
    </p:spTree>
    <p:extLst>
      <p:ext uri="{BB962C8B-B14F-4D97-AF65-F5344CB8AC3E}">
        <p14:creationId xmlns:p14="http://schemas.microsoft.com/office/powerpoint/2010/main" val="2440636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Extra ter informatie</a:t>
            </a:r>
          </a:p>
        </p:txBody>
      </p:sp>
      <p:sp>
        <p:nvSpPr>
          <p:cNvPr id="47107" name="Rectangle 2"/>
          <p:cNvSpPr>
            <a:spLocks noGrp="1" noChangeArrowheads="1"/>
          </p:cNvSpPr>
          <p:nvPr>
            <p:ph type="subTitle" idx="4294967295"/>
          </p:nvPr>
        </p:nvSpPr>
        <p:spPr>
          <a:xfrm>
            <a:off x="431800" y="1655763"/>
            <a:ext cx="9072563" cy="1584325"/>
          </a:xfrm>
        </p:spPr>
        <p:txBody>
          <a:bodyPr tIns="0" anchor="ctr"/>
          <a:lstStyle/>
          <a:p>
            <a:pPr marL="341313" indent="0" eaLnBrk="1">
              <a:spcAft>
                <a:spcPct val="0"/>
              </a:spcAft>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 pos="8985250" algn="l"/>
              </a:tabLst>
            </a:pPr>
            <a:r>
              <a:rPr lang="nl-NL" sz="2400" smtClean="0"/>
              <a:t>Film van Paul Stamets over bodemschimmels/ mycorrhiza</a:t>
            </a:r>
          </a:p>
        </p:txBody>
      </p:sp>
      <p:pic>
        <p:nvPicPr>
          <p:cNvPr id="471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3168650"/>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1525" y="3168650"/>
            <a:ext cx="3600450" cy="2700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12" name="Picture 7"/>
          <p:cNvPicPr>
            <a:picLocks noChangeAspect="1" noChangeArrowheads="1"/>
          </p:cNvPicPr>
          <p:nvPr/>
        </p:nvPicPr>
        <p:blipFill>
          <a:blip r:embed="rId7">
            <a:extLst>
              <a:ext uri="{28A0092B-C50C-407E-A947-70E740481C1C}">
                <a14:useLocalDpi xmlns:a14="http://schemas.microsoft.com/office/drawing/2010/main" val="0"/>
              </a:ext>
            </a:extLst>
          </a:blip>
          <a:srcRect t="-24968" r="10001" b="9999"/>
          <a:stretch>
            <a:fillRect/>
          </a:stretch>
        </p:blipFill>
        <p:spPr bwMode="auto">
          <a:xfrm>
            <a:off x="6819900" y="2419350"/>
            <a:ext cx="3260725" cy="3448050"/>
          </a:xfrm>
          <a:prstGeom prst="rect">
            <a:avLst/>
          </a:prstGeom>
          <a:noFill/>
          <a:ln>
            <a:noFill/>
          </a:ln>
          <a:effectLst/>
          <a:extLst>
            <a:ext uri="{909E8E84-426E-40DD-AFC4-6F175D3DCCD1}">
              <a14:hiddenFill xmlns:a14="http://schemas.microsoft.com/office/drawing/2010/main">
                <a:blipFill dpi="0" rotWithShape="0">
                  <a:blip/>
                  <a:srcRect t="-24968" r="10001" b="9999"/>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Evaluatie dag 1</a:t>
            </a:r>
          </a:p>
        </p:txBody>
      </p:sp>
      <p:sp>
        <p:nvSpPr>
          <p:cNvPr id="48131" name="Rectangle 2"/>
          <p:cNvSpPr>
            <a:spLocks noGrp="1" noChangeArrowheads="1"/>
          </p:cNvSpPr>
          <p:nvPr>
            <p:ph type="subTitle" idx="4294967295"/>
          </p:nvPr>
        </p:nvSpPr>
        <p:spPr>
          <a:xfrm>
            <a:off x="503238" y="2090738"/>
            <a:ext cx="9072562" cy="4384675"/>
          </a:xfrm>
        </p:spPr>
        <p:txBody>
          <a:bodyPr tIns="0" anchor="ctr"/>
          <a:lstStyle/>
          <a:p>
            <a:pPr eaLnBrk="1"/>
            <a:endParaRPr lang="nl-NL" smtClean="0"/>
          </a:p>
        </p:txBody>
      </p:sp>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0079038" cy="755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5" name="Text Box 6"/>
          <p:cNvSpPr txBox="1">
            <a:spLocks noChangeArrowheads="1"/>
          </p:cNvSpPr>
          <p:nvPr/>
        </p:nvSpPr>
        <p:spPr bwMode="auto">
          <a:xfrm>
            <a:off x="647700" y="2592388"/>
            <a:ext cx="8496300" cy="1222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122"/>
              </a:defRPr>
            </a:lvl9pPr>
          </a:lstStyle>
          <a:p>
            <a:pPr algn="ctr" eaLnBrk="1">
              <a:buClrTx/>
              <a:buFontTx/>
              <a:buNone/>
            </a:pPr>
            <a:r>
              <a:rPr lang="nl-NL" sz="4000" b="1">
                <a:solidFill>
                  <a:srgbClr val="FFFFFF"/>
                </a:solidFill>
              </a:rPr>
              <a:t>Nabespreking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De levende tuin</a:t>
            </a:r>
          </a:p>
        </p:txBody>
      </p:sp>
      <p:sp>
        <p:nvSpPr>
          <p:cNvPr id="16387" name="Rectangle 2"/>
          <p:cNvSpPr>
            <a:spLocks noGrp="1" noChangeArrowheads="1"/>
          </p:cNvSpPr>
          <p:nvPr>
            <p:ph type="subTitle" idx="4294967295"/>
          </p:nvPr>
        </p:nvSpPr>
        <p:spPr>
          <a:xfrm>
            <a:off x="503238" y="2312988"/>
            <a:ext cx="9072562" cy="4384675"/>
          </a:xfrm>
        </p:spPr>
        <p:txBody>
          <a:bodyPr tIns="0" anchor="ctr"/>
          <a:lstStyle/>
          <a:p>
            <a:pPr indent="-3270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Tonen VHG film De levende tuin teaser consumenten</a:t>
            </a:r>
          </a:p>
          <a:p>
            <a:pPr indent="-3270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endParaRPr lang="nl-NL" sz="2400" smtClean="0"/>
          </a:p>
          <a:p>
            <a:pPr indent="-3270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http://www.youtube.com/watch?v=4JZvuPmBKk4</a:t>
            </a:r>
          </a:p>
        </p:txBody>
      </p:sp>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Score van een tuin: het label</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25" y="2076450"/>
            <a:ext cx="8572500" cy="397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Inhoud van de cursus</a:t>
            </a:r>
          </a:p>
        </p:txBody>
      </p:sp>
      <p:sp>
        <p:nvSpPr>
          <p:cNvPr id="19458" name="Rectangle 2"/>
          <p:cNvSpPr>
            <a:spLocks noGrp="1" noChangeArrowheads="1"/>
          </p:cNvSpPr>
          <p:nvPr>
            <p:ph type="subTitle" idx="4294967295"/>
          </p:nvPr>
        </p:nvSpPr>
        <p:spPr>
          <a:xfrm>
            <a:off x="431800" y="2095500"/>
            <a:ext cx="9072563" cy="2584450"/>
          </a:xfrm>
        </p:spPr>
        <p:txBody>
          <a:bodyPr tIns="0" anchor="ctr"/>
          <a:lstStyle/>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b="1" smtClean="0">
                <a:solidFill>
                  <a:srgbClr val="008000"/>
                </a:solidFill>
                <a:effectLst>
                  <a:outerShdw blurRad="38100" dist="38100" dir="2700000" algn="tl">
                    <a:srgbClr val="C0C0C0"/>
                  </a:outerShdw>
                </a:effectLst>
              </a:rPr>
              <a:t>Dag 1: Aanleg (inclusief criteria)</a:t>
            </a:r>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sz="2400" smtClean="0"/>
              <a:t>Dag 2: Beheer en onderhoud</a:t>
            </a:r>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sz="2400" smtClean="0"/>
              <a:t>Dag 3: Beplanting</a:t>
            </a:r>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endParaRPr lang="nl-NL" sz="2400" smtClean="0"/>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sz="2400" smtClean="0"/>
              <a:t>Dag 4: Integratie in levende tuin</a:t>
            </a:r>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sz="2400" smtClean="0"/>
              <a:t>            Examen</a:t>
            </a:r>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sz="2400" smtClean="0"/>
              <a:t>            Evaluatie</a:t>
            </a:r>
          </a:p>
          <a:p>
            <a:pPr indent="-314325" eaLnBrk="1">
              <a:spcAft>
                <a:spcPct val="0"/>
              </a:spcAft>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lang="nl-NL" sz="2400" smtClean="0"/>
              <a:t>            Uitreiking van certificaat</a:t>
            </a:r>
          </a:p>
        </p:txBody>
      </p:sp>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Dag 1: Thema aanleg</a:t>
            </a:r>
          </a:p>
        </p:txBody>
      </p:sp>
      <p:sp>
        <p:nvSpPr>
          <p:cNvPr id="19459" name="Rectangle 2"/>
          <p:cNvSpPr>
            <a:spLocks noGrp="1" noChangeArrowheads="1"/>
          </p:cNvSpPr>
          <p:nvPr>
            <p:ph type="subTitle" idx="4294967295"/>
          </p:nvPr>
        </p:nvSpPr>
        <p:spPr>
          <a:xfrm>
            <a:off x="503238" y="1868488"/>
            <a:ext cx="9072562" cy="4384675"/>
          </a:xfrm>
        </p:spPr>
        <p:txBody>
          <a:bodyPr tIns="0" anchor="ctr"/>
          <a:lstStyle/>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Kennisquiz</a:t>
            </a:r>
          </a:p>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Rode draad opdracht: De levendigheid van jouw tuin</a:t>
            </a:r>
          </a:p>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De bodem</a:t>
            </a:r>
          </a:p>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Verharding</a:t>
            </a:r>
          </a:p>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Verwerking van hemelwater in de tuin</a:t>
            </a:r>
          </a:p>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Film over bodemschimmel (optie)</a:t>
            </a:r>
          </a:p>
          <a:p>
            <a:pPr marL="476250" indent="-457200" eaLnBrk="1">
              <a:spcAft>
                <a:spcPct val="0"/>
              </a:spcAft>
              <a:buClrTx/>
              <a:buFont typeface="Arial" charset="0"/>
              <a:buAutoNum type="arabicPeriod"/>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z="2400" smtClean="0"/>
              <a:t>Evaluatie</a:t>
            </a: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title" idx="4294967295"/>
          </p:nvPr>
        </p:nvSpPr>
        <p:spPr>
          <a:xfrm>
            <a:off x="503238" y="287338"/>
            <a:ext cx="9072562" cy="863600"/>
          </a:xfrm>
        </p:spPr>
        <p:txBody>
          <a:bodyPr tIns="388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pPr>
            <a:r>
              <a:rPr lang="nl-NL" smtClean="0"/>
              <a:t>Kennisquiz</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8300" y="6840538"/>
            <a:ext cx="209232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40538"/>
            <a:ext cx="828675" cy="720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9863" y="1800225"/>
            <a:ext cx="7559675" cy="486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Microsoft YaHei"/>
        <a:cs typeface=""/>
      </a:majorFont>
      <a:minorFont>
        <a:latin typeface="Arial"/>
        <a:ea typeface="Microsoft YaHei"/>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Kantoor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Times New Roman"/>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WenQuanYi Zen Hei"/>
        <a:cs typeface="WenQuanYi Zen Hei"/>
      </a:majorFont>
      <a:minorFont>
        <a:latin typeface="Arial"/>
        <a:ea typeface="WenQuanYi Zen Hei"/>
        <a:cs typeface="WenQuanYi Zen Hei"/>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Arial"/>
        <a:ea typeface="Droid Sans Fallback"/>
        <a:cs typeface="Droid Sans Fallback"/>
      </a:majorFont>
      <a:minorFont>
        <a:latin typeface="Arial"/>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Kantoorthema">
  <a:themeElements>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thema">
      <a:majorFont>
        <a:latin typeface="Times New Roman"/>
        <a:ea typeface="Droid Sans Fallback"/>
        <a:cs typeface="Droid Sans Fallback"/>
      </a:majorFont>
      <a:minorFont>
        <a:latin typeface="Times New Roman"/>
        <a:ea typeface="Droid Sans Fallback"/>
        <a:cs typeface="Droid Sans Fallback"/>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Kantoorthem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ntoorthem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ntoorthem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ntoorthem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ntoor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ntoor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ntoor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16774</TotalTime>
  <Words>4207</Words>
  <Application>Microsoft Office PowerPoint</Application>
  <PresentationFormat>Aangepast</PresentationFormat>
  <Paragraphs>432</Paragraphs>
  <Slides>42</Slides>
  <Notes>38</Notes>
  <HiddenSlides>0</HiddenSlides>
  <MMClips>0</MMClips>
  <ScaleCrop>false</ScaleCrop>
  <HeadingPairs>
    <vt:vector size="6" baseType="variant">
      <vt:variant>
        <vt:lpstr>Gebruikte lettertypen</vt:lpstr>
      </vt:variant>
      <vt:variant>
        <vt:i4>7</vt:i4>
      </vt:variant>
      <vt:variant>
        <vt:lpstr>Thema</vt:lpstr>
      </vt:variant>
      <vt:variant>
        <vt:i4>11</vt:i4>
      </vt:variant>
      <vt:variant>
        <vt:lpstr>Diatitels</vt:lpstr>
      </vt:variant>
      <vt:variant>
        <vt:i4>42</vt:i4>
      </vt:variant>
    </vt:vector>
  </HeadingPairs>
  <TitlesOfParts>
    <vt:vector size="60" baseType="lpstr">
      <vt:lpstr>Microsoft YaHei</vt:lpstr>
      <vt:lpstr>Arial</vt:lpstr>
      <vt:lpstr>Calibri</vt:lpstr>
      <vt:lpstr>Droid Sans Fallback</vt:lpstr>
      <vt:lpstr>Segoe UI</vt:lpstr>
      <vt:lpstr>Times New Roman</vt:lpstr>
      <vt:lpstr>WenQuanYi Zen Hei</vt:lpstr>
      <vt:lpstr>Kantoorthema</vt:lpstr>
      <vt:lpstr>1_Kantoorthema</vt:lpstr>
      <vt:lpstr>2_Kantoorthema</vt:lpstr>
      <vt:lpstr>3_Kantoorthema</vt:lpstr>
      <vt:lpstr>4_Kantoorthema</vt:lpstr>
      <vt:lpstr>5_Kantoorthema</vt:lpstr>
      <vt:lpstr>6_Kantoorthema</vt:lpstr>
      <vt:lpstr>7_Kantoorthema</vt:lpstr>
      <vt:lpstr>8_Kantoorthema</vt:lpstr>
      <vt:lpstr>9_Kantoorthema</vt:lpstr>
      <vt:lpstr>10_Kantoorthema</vt:lpstr>
      <vt:lpstr>Cursus: De levende tuin   </vt:lpstr>
      <vt:lpstr>Opzet van de cursus</vt:lpstr>
      <vt:lpstr>Doel van de cursus</vt:lpstr>
      <vt:lpstr>Traject van 'De levende tuin'</vt:lpstr>
      <vt:lpstr>De levende tuin</vt:lpstr>
      <vt:lpstr>Score van een tuin: het label</vt:lpstr>
      <vt:lpstr>Inhoud van de cursus</vt:lpstr>
      <vt:lpstr>Dag 1: Thema aanleg</vt:lpstr>
      <vt:lpstr>Kennisquiz</vt:lpstr>
      <vt:lpstr>Vraag 1</vt:lpstr>
      <vt:lpstr>Vraag 2</vt:lpstr>
      <vt:lpstr>Vraag 3</vt:lpstr>
      <vt:lpstr>Vraag 4</vt:lpstr>
      <vt:lpstr>Vraag 5</vt:lpstr>
      <vt:lpstr>Vraag 6</vt:lpstr>
      <vt:lpstr>Vraag 7</vt:lpstr>
      <vt:lpstr>Vraag 8</vt:lpstr>
      <vt:lpstr>Vraag 9</vt:lpstr>
      <vt:lpstr>Rode draad opdracht: De levendigheid van jouw tuin</vt:lpstr>
      <vt:lpstr>De bodem</vt:lpstr>
      <vt:lpstr>De bodem in de levende tuin</vt:lpstr>
      <vt:lpstr>Bodem is ook leven!</vt:lpstr>
      <vt:lpstr>De bodem</vt:lpstr>
      <vt:lpstr>Dit is ook bodem!</vt:lpstr>
      <vt:lpstr>Zuinig zijn op onze bodem, wereldwijd!</vt:lpstr>
      <vt:lpstr>Casus bodem</vt:lpstr>
      <vt:lpstr>Verharding</vt:lpstr>
      <vt:lpstr>Verharding: Materialen</vt:lpstr>
      <vt:lpstr>Plensbuien nemen toe!</vt:lpstr>
      <vt:lpstr>Verwerking van hemelwater</vt:lpstr>
      <vt:lpstr>Verwerking hemelwater in de tuin</vt:lpstr>
      <vt:lpstr>Casus verharding</vt:lpstr>
      <vt:lpstr>De vijver</vt:lpstr>
      <vt:lpstr>Casus: Vijver voor de levende tuin</vt:lpstr>
      <vt:lpstr>Gegevens: Gemiddelde neerslag</vt:lpstr>
      <vt:lpstr>Gegevens: Kavel 37x27 m  </vt:lpstr>
      <vt:lpstr>Gegevens: pand 20 x 10 m</vt:lpstr>
      <vt:lpstr>Bespreking casus vijver</vt:lpstr>
      <vt:lpstr>Casus 1.6</vt:lpstr>
      <vt:lpstr>Casus 1.7 Hoeveel water kan zand vasthouden?</vt:lpstr>
      <vt:lpstr>Extra ter informatie</vt:lpstr>
      <vt:lpstr>Evaluatie dag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Cursus: De levende tuin</dc:title>
  <dc:creator>Heidi Hekman</dc:creator>
  <cp:lastModifiedBy>Hannie Kwant</cp:lastModifiedBy>
  <cp:revision>46</cp:revision>
  <cp:lastPrinted>2014-04-17T19:21:42Z</cp:lastPrinted>
  <dcterms:created xsi:type="dcterms:W3CDTF">2013-10-17T12:38:39Z</dcterms:created>
  <dcterms:modified xsi:type="dcterms:W3CDTF">2017-11-27T13:08:51Z</dcterms:modified>
</cp:coreProperties>
</file>